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0.xml" ContentType="application/inkml+xml"/>
  <Override PartName="/ppt/ink/ink91.xml" ContentType="application/inkml+xml"/>
  <Override PartName="/ppt/ink/ink92.xml" ContentType="application/inkml+xml"/>
  <Override PartName="/ppt/ink/ink93.xml" ContentType="application/inkml+xml"/>
  <Override PartName="/ppt/ink/ink94.xml" ContentType="application/inkml+xml"/>
  <Override PartName="/ppt/ink/ink95.xml" ContentType="application/inkml+xml"/>
  <Override PartName="/ppt/ink/ink96.xml" ContentType="application/inkml+xml"/>
  <Override PartName="/ppt/ink/ink97.xml" ContentType="application/inkml+xml"/>
  <Override PartName="/ppt/ink/ink98.xml" ContentType="application/inkml+xml"/>
  <Override PartName="/ppt/ink/ink99.xml" ContentType="application/inkml+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ink/ink108.xml" ContentType="application/inkml+xml"/>
  <Override PartName="/ppt/ink/ink109.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0.xml" ContentType="application/inkml+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ink/ink130.xml" ContentType="application/inkml+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ink/ink135.xml" ContentType="application/inkml+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ink/ink140.xml" ContentType="application/inkml+xml"/>
  <Override PartName="/ppt/ink/ink141.xml" ContentType="application/inkml+xml"/>
  <Override PartName="/ppt/ink/ink142.xml" ContentType="application/inkml+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ink/ink147.xml" ContentType="application/inkml+xml"/>
  <Override PartName="/ppt/ink/ink148.xml" ContentType="application/inkml+xml"/>
  <Override PartName="/ppt/ink/ink149.xml" ContentType="application/inkml+xml"/>
  <Override PartName="/ppt/ink/ink150.xml" ContentType="application/inkml+xml"/>
  <Override PartName="/ppt/ink/ink151.xml" ContentType="application/inkml+xml"/>
  <Override PartName="/ppt/ink/ink152.xml" ContentType="application/inkml+xml"/>
  <Override PartName="/ppt/ink/ink153.xml" ContentType="application/inkml+xml"/>
  <Override PartName="/ppt/ink/ink154.xml" ContentType="application/inkml+xml"/>
  <Override PartName="/ppt/ink/ink155.xml" ContentType="application/inkml+xml"/>
  <Override PartName="/ppt/ink/ink156.xml" ContentType="application/inkml+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260" r:id="rId5"/>
    <p:sldId id="308" r:id="rId6"/>
    <p:sldId id="292" r:id="rId7"/>
    <p:sldId id="294" r:id="rId8"/>
    <p:sldId id="263" r:id="rId9"/>
    <p:sldId id="264" r:id="rId10"/>
    <p:sldId id="271" r:id="rId11"/>
    <p:sldId id="265" r:id="rId12"/>
    <p:sldId id="274" r:id="rId13"/>
    <p:sldId id="293" r:id="rId14"/>
    <p:sldId id="270" r:id="rId15"/>
    <p:sldId id="275" r:id="rId16"/>
    <p:sldId id="269" r:id="rId17"/>
    <p:sldId id="276" r:id="rId18"/>
    <p:sldId id="277" r:id="rId19"/>
    <p:sldId id="278" r:id="rId20"/>
    <p:sldId id="279" r:id="rId21"/>
    <p:sldId id="287" r:id="rId22"/>
    <p:sldId id="280" r:id="rId23"/>
    <p:sldId id="286" r:id="rId24"/>
    <p:sldId id="281" r:id="rId25"/>
    <p:sldId id="282" r:id="rId26"/>
    <p:sldId id="285" r:id="rId27"/>
    <p:sldId id="284" r:id="rId28"/>
    <p:sldId id="289" r:id="rId29"/>
    <p:sldId id="290" r:id="rId30"/>
    <p:sldId id="291" r:id="rId31"/>
    <p:sldId id="295" r:id="rId32"/>
    <p:sldId id="273" r:id="rId33"/>
    <p:sldId id="309"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987795-A20E-6C89-8CBE-029FBE262C35}" v="79" dt="2025-10-30T20:38:15.702"/>
    <p1510:client id="{E02DBEE9-442F-3136-33B8-445506FBF392}" v="1426" dt="2025-10-29T21:30:04.244"/>
    <p1510:client id="{E60EA592-10D7-F0F8-DD9C-075E3A999442}" v="196" dt="2025-10-29T22:17:12.2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52"/>
    <p:restoredTop sz="94673"/>
  </p:normalViewPr>
  <p:slideViewPr>
    <p:cSldViewPr snapToGrid="0">
      <p:cViewPr varScale="1">
        <p:scale>
          <a:sx n="90" d="100"/>
          <a:sy n="90" d="100"/>
        </p:scale>
        <p:origin x="293"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roeder, Erich" userId="9f69529a-5779-4887-95de-07a58dd8abc4" providerId="ADAL" clId="{919359A6-2779-4B9F-963C-63C3A06944C7}"/>
    <pc:docChg chg="custSel modSld">
      <pc:chgData name="Schroeder, Erich" userId="9f69529a-5779-4887-95de-07a58dd8abc4" providerId="ADAL" clId="{919359A6-2779-4B9F-963C-63C3A06944C7}" dt="2025-10-30T21:28:01.736" v="5" actId="20577"/>
      <pc:docMkLst>
        <pc:docMk/>
      </pc:docMkLst>
      <pc:sldChg chg="modSp mod">
        <pc:chgData name="Schroeder, Erich" userId="9f69529a-5779-4887-95de-07a58dd8abc4" providerId="ADAL" clId="{919359A6-2779-4B9F-963C-63C3A06944C7}" dt="2025-10-30T21:28:01.736" v="5" actId="20577"/>
        <pc:sldMkLst>
          <pc:docMk/>
          <pc:sldMk cId="3692070171" sldId="308"/>
        </pc:sldMkLst>
        <pc:spChg chg="mod">
          <ac:chgData name="Schroeder, Erich" userId="9f69529a-5779-4887-95de-07a58dd8abc4" providerId="ADAL" clId="{919359A6-2779-4B9F-963C-63C3A06944C7}" dt="2025-10-30T21:28:01.736" v="5" actId="20577"/>
          <ac:spMkLst>
            <pc:docMk/>
            <pc:sldMk cId="3692070171" sldId="308"/>
            <ac:spMk id="79" creationId="{19F491FB-5FA3-F54E-289E-DC937F028AAC}"/>
          </ac:spMkLst>
        </pc:spChg>
      </pc:sldChg>
    </pc:docChg>
  </pc:docChgLst>
  <pc:docChgLst>
    <pc:chgData name="Schroeder, Erich" userId="S::schro354@msu.edu::9f69529a-5779-4887-95de-07a58dd8abc4" providerId="AD" clId="Web-{09987795-A20E-6C89-8CBE-029FBE262C35}"/>
    <pc:docChg chg="addSld delSld modSld">
      <pc:chgData name="Schroeder, Erich" userId="S::schro354@msu.edu::9f69529a-5779-4887-95de-07a58dd8abc4" providerId="AD" clId="Web-{09987795-A20E-6C89-8CBE-029FBE262C35}" dt="2025-10-30T20:38:15.702" v="74"/>
      <pc:docMkLst>
        <pc:docMk/>
      </pc:docMkLst>
      <pc:sldChg chg="addSp delSp modSp new del">
        <pc:chgData name="Schroeder, Erich" userId="S::schro354@msu.edu::9f69529a-5779-4887-95de-07a58dd8abc4" providerId="AD" clId="Web-{09987795-A20E-6C89-8CBE-029FBE262C35}" dt="2025-10-30T20:37:09.369" v="13"/>
        <pc:sldMkLst>
          <pc:docMk/>
          <pc:sldMk cId="344007385" sldId="296"/>
        </pc:sldMkLst>
        <pc:spChg chg="del">
          <ac:chgData name="Schroeder, Erich" userId="S::schro354@msu.edu::9f69529a-5779-4887-95de-07a58dd8abc4" providerId="AD" clId="Web-{09987795-A20E-6C89-8CBE-029FBE262C35}" dt="2025-10-30T20:35:59.017" v="1"/>
          <ac:spMkLst>
            <pc:docMk/>
            <pc:sldMk cId="344007385" sldId="296"/>
            <ac:spMk id="3" creationId="{FEA572D9-2663-4324-6787-2C55089E980E}"/>
          </ac:spMkLst>
        </pc:spChg>
        <pc:picChg chg="add mod ord">
          <ac:chgData name="Schroeder, Erich" userId="S::schro354@msu.edu::9f69529a-5779-4887-95de-07a58dd8abc4" providerId="AD" clId="Web-{09987795-A20E-6C89-8CBE-029FBE262C35}" dt="2025-10-30T20:36:00.673" v="2" actId="1076"/>
          <ac:picMkLst>
            <pc:docMk/>
            <pc:sldMk cId="344007385" sldId="296"/>
            <ac:picMk id="4" creationId="{5E106BA6-100F-63F6-7539-3EA315CA3542}"/>
          </ac:picMkLst>
        </pc:picChg>
      </pc:sldChg>
      <pc:sldChg chg="addSp delSp modSp add">
        <pc:chgData name="Schroeder, Erich" userId="S::schro354@msu.edu::9f69529a-5779-4887-95de-07a58dd8abc4" providerId="AD" clId="Web-{09987795-A20E-6C89-8CBE-029FBE262C35}" dt="2025-10-30T20:37:59.904" v="73" actId="1076"/>
        <pc:sldMkLst>
          <pc:docMk/>
          <pc:sldMk cId="3692070171" sldId="308"/>
        </pc:sldMkLst>
        <pc:spChg chg="del mod">
          <ac:chgData name="Schroeder, Erich" userId="S::schro354@msu.edu::9f69529a-5779-4887-95de-07a58dd8abc4" providerId="AD" clId="Web-{09987795-A20E-6C89-8CBE-029FBE262C35}" dt="2025-10-30T20:37:07.775" v="12"/>
          <ac:spMkLst>
            <pc:docMk/>
            <pc:sldMk cId="3692070171" sldId="308"/>
            <ac:spMk id="2" creationId="{11E97A05-7B83-9096-8E29-D2FBF8FEF8A6}"/>
          </ac:spMkLst>
        </pc:spChg>
        <pc:spChg chg="mod">
          <ac:chgData name="Schroeder, Erich" userId="S::schro354@msu.edu::9f69529a-5779-4887-95de-07a58dd8abc4" providerId="AD" clId="Web-{09987795-A20E-6C89-8CBE-029FBE262C35}" dt="2025-10-30T20:37:54.857" v="69" actId="1076"/>
          <ac:spMkLst>
            <pc:docMk/>
            <pc:sldMk cId="3692070171" sldId="308"/>
            <ac:spMk id="79" creationId="{19F491FB-5FA3-F54E-289E-DC937F028AAC}"/>
          </ac:spMkLst>
        </pc:spChg>
        <pc:picChg chg="add mod">
          <ac:chgData name="Schroeder, Erich" userId="S::schro354@msu.edu::9f69529a-5779-4887-95de-07a58dd8abc4" providerId="AD" clId="Web-{09987795-A20E-6C89-8CBE-029FBE262C35}" dt="2025-10-30T20:37:59.904" v="73" actId="1076"/>
          <ac:picMkLst>
            <pc:docMk/>
            <pc:sldMk cId="3692070171" sldId="308"/>
            <ac:picMk id="4" creationId="{290AF441-5BC2-DCDA-AA3D-4F8AE02745E6}"/>
          </ac:picMkLst>
        </pc:picChg>
        <pc:picChg chg="mod">
          <ac:chgData name="Schroeder, Erich" userId="S::schro354@msu.edu::9f69529a-5779-4887-95de-07a58dd8abc4" providerId="AD" clId="Web-{09987795-A20E-6C89-8CBE-029FBE262C35}" dt="2025-10-30T20:37:54.888" v="70" actId="1076"/>
          <ac:picMkLst>
            <pc:docMk/>
            <pc:sldMk cId="3692070171" sldId="308"/>
            <ac:picMk id="2050" creationId="{CCB4511D-DA1D-36D3-DDCB-F6341734FE01}"/>
          </ac:picMkLst>
        </pc:picChg>
      </pc:sldChg>
      <pc:sldChg chg="add replId">
        <pc:chgData name="Schroeder, Erich" userId="S::schro354@msu.edu::9f69529a-5779-4887-95de-07a58dd8abc4" providerId="AD" clId="Web-{09987795-A20E-6C89-8CBE-029FBE262C35}" dt="2025-10-30T20:38:15.702" v="74"/>
        <pc:sldMkLst>
          <pc:docMk/>
          <pc:sldMk cId="618313324" sldId="309"/>
        </pc:sldMkLst>
      </pc:sldChg>
    </pc:docChg>
  </pc:docChgLst>
  <pc:docChgLst>
    <pc:chgData name="Kippnick, Caiden" userId="S::kippnick@msu.edu::55014aa6-66eb-45ac-82fc-fafa5fa5097c" providerId="AD" clId="Web-{E02DBEE9-442F-3136-33B8-445506FBF392}"/>
    <pc:docChg chg="addSld delSld modSld">
      <pc:chgData name="Kippnick, Caiden" userId="S::kippnick@msu.edu::55014aa6-66eb-45ac-82fc-fafa5fa5097c" providerId="AD" clId="Web-{E02DBEE9-442F-3136-33B8-445506FBF392}" dt="2025-10-29T21:30:02.931" v="729" actId="20577"/>
      <pc:docMkLst>
        <pc:docMk/>
      </pc:docMkLst>
      <pc:sldChg chg="modSp">
        <pc:chgData name="Kippnick, Caiden" userId="S::kippnick@msu.edu::55014aa6-66eb-45ac-82fc-fafa5fa5097c" providerId="AD" clId="Web-{E02DBEE9-442F-3136-33B8-445506FBF392}" dt="2025-10-29T21:30:02.931" v="729" actId="20577"/>
        <pc:sldMkLst>
          <pc:docMk/>
          <pc:sldMk cId="2394757477" sldId="292"/>
        </pc:sldMkLst>
        <pc:spChg chg="mod">
          <ac:chgData name="Kippnick, Caiden" userId="S::kippnick@msu.edu::55014aa6-66eb-45ac-82fc-fafa5fa5097c" providerId="AD" clId="Web-{E02DBEE9-442F-3136-33B8-445506FBF392}" dt="2025-10-29T21:30:02.931" v="729" actId="20577"/>
          <ac:spMkLst>
            <pc:docMk/>
            <pc:sldMk cId="2394757477" sldId="292"/>
            <ac:spMk id="944" creationId="{3E4B7D64-28D2-193B-3D7B-DE1CEDCC029D}"/>
          </ac:spMkLst>
        </pc:spChg>
      </pc:sldChg>
      <pc:sldChg chg="modSp add replId">
        <pc:chgData name="Kippnick, Caiden" userId="S::kippnick@msu.edu::55014aa6-66eb-45ac-82fc-fafa5fa5097c" providerId="AD" clId="Web-{E02DBEE9-442F-3136-33B8-445506FBF392}" dt="2025-10-29T21:29:38.619" v="701" actId="20577"/>
        <pc:sldMkLst>
          <pc:docMk/>
          <pc:sldMk cId="1703683020" sldId="294"/>
        </pc:sldMkLst>
        <pc:spChg chg="mod">
          <ac:chgData name="Kippnick, Caiden" userId="S::kippnick@msu.edu::55014aa6-66eb-45ac-82fc-fafa5fa5097c" providerId="AD" clId="Web-{E02DBEE9-442F-3136-33B8-445506FBF392}" dt="2025-10-29T21:22:58.119" v="8" actId="20577"/>
          <ac:spMkLst>
            <pc:docMk/>
            <pc:sldMk cId="1703683020" sldId="294"/>
            <ac:spMk id="708" creationId="{4F1AAB52-BD7D-756B-DD05-598534123602}"/>
          </ac:spMkLst>
        </pc:spChg>
        <pc:spChg chg="mod">
          <ac:chgData name="Kippnick, Caiden" userId="S::kippnick@msu.edu::55014aa6-66eb-45ac-82fc-fafa5fa5097c" providerId="AD" clId="Web-{E02DBEE9-442F-3136-33B8-445506FBF392}" dt="2025-10-29T21:29:38.619" v="701" actId="20577"/>
          <ac:spMkLst>
            <pc:docMk/>
            <pc:sldMk cId="1703683020" sldId="294"/>
            <ac:spMk id="944" creationId="{3200DFA7-E0A4-A81F-DD0F-EC87F2CDC058}"/>
          </ac:spMkLst>
        </pc:spChg>
      </pc:sldChg>
      <pc:sldChg chg="new del">
        <pc:chgData name="Kippnick, Caiden" userId="S::kippnick@msu.edu::55014aa6-66eb-45ac-82fc-fafa5fa5097c" providerId="AD" clId="Web-{E02DBEE9-442F-3136-33B8-445506FBF392}" dt="2025-10-29T21:24:35.791" v="284"/>
        <pc:sldMkLst>
          <pc:docMk/>
          <pc:sldMk cId="909305203" sldId="295"/>
        </pc:sldMkLst>
      </pc:sldChg>
      <pc:sldChg chg="modSp add replId">
        <pc:chgData name="Kippnick, Caiden" userId="S::kippnick@msu.edu::55014aa6-66eb-45ac-82fc-fafa5fa5097c" providerId="AD" clId="Web-{E02DBEE9-442F-3136-33B8-445506FBF392}" dt="2025-10-29T21:26:47.744" v="516" actId="20577"/>
        <pc:sldMkLst>
          <pc:docMk/>
          <pc:sldMk cId="2063522667" sldId="295"/>
        </pc:sldMkLst>
        <pc:spChg chg="mod">
          <ac:chgData name="Kippnick, Caiden" userId="S::kippnick@msu.edu::55014aa6-66eb-45ac-82fc-fafa5fa5097c" providerId="AD" clId="Web-{E02DBEE9-442F-3136-33B8-445506FBF392}" dt="2025-10-29T21:24:49.369" v="325" actId="20577"/>
          <ac:spMkLst>
            <pc:docMk/>
            <pc:sldMk cId="2063522667" sldId="295"/>
            <ac:spMk id="2" creationId="{6279E20E-5529-CB0A-3DEC-AE8114492575}"/>
          </ac:spMkLst>
        </pc:spChg>
        <pc:spChg chg="mod">
          <ac:chgData name="Kippnick, Caiden" userId="S::kippnick@msu.edu::55014aa6-66eb-45ac-82fc-fafa5fa5097c" providerId="AD" clId="Web-{E02DBEE9-442F-3136-33B8-445506FBF392}" dt="2025-10-29T21:26:47.744" v="516" actId="20577"/>
          <ac:spMkLst>
            <pc:docMk/>
            <pc:sldMk cId="2063522667" sldId="295"/>
            <ac:spMk id="368" creationId="{3DF4035D-C7FB-2E57-BB98-6FB05E2512F9}"/>
          </ac:spMkLst>
        </pc:spChg>
      </pc:sldChg>
    </pc:docChg>
  </pc:docChgLst>
  <pc:docChgLst>
    <pc:chgData name="Wang, Jesslyn" userId="S::wangj297@msu.edu::6fa9b61f-5eff-4a62-895f-04c97f51498f" providerId="AD" clId="Web-{E60EA592-10D7-F0F8-DD9C-075E3A999442}"/>
    <pc:docChg chg="modSld">
      <pc:chgData name="Wang, Jesslyn" userId="S::wangj297@msu.edu::6fa9b61f-5eff-4a62-895f-04c97f51498f" providerId="AD" clId="Web-{E60EA592-10D7-F0F8-DD9C-075E3A999442}" dt="2025-10-29T22:17:12.244" v="172"/>
      <pc:docMkLst>
        <pc:docMk/>
      </pc:docMkLst>
      <pc:sldChg chg="addSp">
        <pc:chgData name="Wang, Jesslyn" userId="S::wangj297@msu.edu::6fa9b61f-5eff-4a62-895f-04c97f51498f" providerId="AD" clId="Web-{E60EA592-10D7-F0F8-DD9C-075E3A999442}" dt="2025-10-29T22:17:12.244" v="172"/>
        <pc:sldMkLst>
          <pc:docMk/>
          <pc:sldMk cId="313435621" sldId="265"/>
        </pc:sldMkLst>
        <pc:inkChg chg="add">
          <ac:chgData name="Wang, Jesslyn" userId="S::wangj297@msu.edu::6fa9b61f-5eff-4a62-895f-04c97f51498f" providerId="AD" clId="Web-{E60EA592-10D7-F0F8-DD9C-075E3A999442}" dt="2025-10-29T22:13:48.700" v="17"/>
          <ac:inkMkLst>
            <pc:docMk/>
            <pc:sldMk cId="313435621" sldId="265"/>
            <ac:inkMk id="2" creationId="{A2453ECA-C698-5D80-72AE-C6EFBBD1829F}"/>
          </ac:inkMkLst>
        </pc:inkChg>
        <pc:inkChg chg="add">
          <ac:chgData name="Wang, Jesslyn" userId="S::wangj297@msu.edu::6fa9b61f-5eff-4a62-895f-04c97f51498f" providerId="AD" clId="Web-{E60EA592-10D7-F0F8-DD9C-075E3A999442}" dt="2025-10-29T22:13:48.700" v="18"/>
          <ac:inkMkLst>
            <pc:docMk/>
            <pc:sldMk cId="313435621" sldId="265"/>
            <ac:inkMk id="5" creationId="{2D3C41BF-C457-0DE7-7113-835DA06BC044}"/>
          </ac:inkMkLst>
        </pc:inkChg>
        <pc:inkChg chg="add">
          <ac:chgData name="Wang, Jesslyn" userId="S::wangj297@msu.edu::6fa9b61f-5eff-4a62-895f-04c97f51498f" providerId="AD" clId="Web-{E60EA592-10D7-F0F8-DD9C-075E3A999442}" dt="2025-10-29T22:13:48.700" v="19"/>
          <ac:inkMkLst>
            <pc:docMk/>
            <pc:sldMk cId="313435621" sldId="265"/>
            <ac:inkMk id="7" creationId="{89C8BC5B-41A0-F2B8-EE41-F0562908BE6D}"/>
          </ac:inkMkLst>
        </pc:inkChg>
        <pc:inkChg chg="add">
          <ac:chgData name="Wang, Jesslyn" userId="S::wangj297@msu.edu::6fa9b61f-5eff-4a62-895f-04c97f51498f" providerId="AD" clId="Web-{E60EA592-10D7-F0F8-DD9C-075E3A999442}" dt="2025-10-29T22:13:48.700" v="20"/>
          <ac:inkMkLst>
            <pc:docMk/>
            <pc:sldMk cId="313435621" sldId="265"/>
            <ac:inkMk id="8" creationId="{92594EC1-7771-CAA8-9A79-8C42B774B33F}"/>
          </ac:inkMkLst>
        </pc:inkChg>
        <pc:inkChg chg="add">
          <ac:chgData name="Wang, Jesslyn" userId="S::wangj297@msu.edu::6fa9b61f-5eff-4a62-895f-04c97f51498f" providerId="AD" clId="Web-{E60EA592-10D7-F0F8-DD9C-075E3A999442}" dt="2025-10-29T22:13:48.700" v="21"/>
          <ac:inkMkLst>
            <pc:docMk/>
            <pc:sldMk cId="313435621" sldId="265"/>
            <ac:inkMk id="9" creationId="{C4BFB747-43F3-E59B-C174-5861599B65EE}"/>
          </ac:inkMkLst>
        </pc:inkChg>
        <pc:inkChg chg="add">
          <ac:chgData name="Wang, Jesslyn" userId="S::wangj297@msu.edu::6fa9b61f-5eff-4a62-895f-04c97f51498f" providerId="AD" clId="Web-{E60EA592-10D7-F0F8-DD9C-075E3A999442}" dt="2025-10-29T22:13:50.138" v="22"/>
          <ac:inkMkLst>
            <pc:docMk/>
            <pc:sldMk cId="313435621" sldId="265"/>
            <ac:inkMk id="10" creationId="{E2EF9DAC-200A-9995-3FBB-6C42BE0BFA5F}"/>
          </ac:inkMkLst>
        </pc:inkChg>
        <pc:inkChg chg="add">
          <ac:chgData name="Wang, Jesslyn" userId="S::wangj297@msu.edu::6fa9b61f-5eff-4a62-895f-04c97f51498f" providerId="AD" clId="Web-{E60EA592-10D7-F0F8-DD9C-075E3A999442}" dt="2025-10-29T22:13:50.138" v="23"/>
          <ac:inkMkLst>
            <pc:docMk/>
            <pc:sldMk cId="313435621" sldId="265"/>
            <ac:inkMk id="11" creationId="{4D6AF37C-6028-E20D-4C78-251012AD83C6}"/>
          </ac:inkMkLst>
        </pc:inkChg>
        <pc:inkChg chg="add">
          <ac:chgData name="Wang, Jesslyn" userId="S::wangj297@msu.edu::6fa9b61f-5eff-4a62-895f-04c97f51498f" providerId="AD" clId="Web-{E60EA592-10D7-F0F8-DD9C-075E3A999442}" dt="2025-10-29T22:13:50.138" v="24"/>
          <ac:inkMkLst>
            <pc:docMk/>
            <pc:sldMk cId="313435621" sldId="265"/>
            <ac:inkMk id="12" creationId="{2250BF07-B356-6725-F02F-D2A9FF9E77B4}"/>
          </ac:inkMkLst>
        </pc:inkChg>
        <pc:inkChg chg="add">
          <ac:chgData name="Wang, Jesslyn" userId="S::wangj297@msu.edu::6fa9b61f-5eff-4a62-895f-04c97f51498f" providerId="AD" clId="Web-{E60EA592-10D7-F0F8-DD9C-075E3A999442}" dt="2025-10-29T22:13:50.153" v="25"/>
          <ac:inkMkLst>
            <pc:docMk/>
            <pc:sldMk cId="313435621" sldId="265"/>
            <ac:inkMk id="13" creationId="{5352705F-BAD4-2909-92CD-A843B8A2B462}"/>
          </ac:inkMkLst>
        </pc:inkChg>
        <pc:inkChg chg="add">
          <ac:chgData name="Wang, Jesslyn" userId="S::wangj297@msu.edu::6fa9b61f-5eff-4a62-895f-04c97f51498f" providerId="AD" clId="Web-{E60EA592-10D7-F0F8-DD9C-075E3A999442}" dt="2025-10-29T22:13:51.466" v="26"/>
          <ac:inkMkLst>
            <pc:docMk/>
            <pc:sldMk cId="313435621" sldId="265"/>
            <ac:inkMk id="14" creationId="{E84AC567-9D9E-C3B2-CF13-FDF622D2B07E}"/>
          </ac:inkMkLst>
        </pc:inkChg>
        <pc:inkChg chg="add">
          <ac:chgData name="Wang, Jesslyn" userId="S::wangj297@msu.edu::6fa9b61f-5eff-4a62-895f-04c97f51498f" providerId="AD" clId="Web-{E60EA592-10D7-F0F8-DD9C-075E3A999442}" dt="2025-10-29T22:13:56.138" v="27"/>
          <ac:inkMkLst>
            <pc:docMk/>
            <pc:sldMk cId="313435621" sldId="265"/>
            <ac:inkMk id="15" creationId="{A51DFA94-155F-8A5E-5144-C9C0977198CA}"/>
          </ac:inkMkLst>
        </pc:inkChg>
        <pc:inkChg chg="add">
          <ac:chgData name="Wang, Jesslyn" userId="S::wangj297@msu.edu::6fa9b61f-5eff-4a62-895f-04c97f51498f" providerId="AD" clId="Web-{E60EA592-10D7-F0F8-DD9C-075E3A999442}" dt="2025-10-29T22:13:59.263" v="28"/>
          <ac:inkMkLst>
            <pc:docMk/>
            <pc:sldMk cId="313435621" sldId="265"/>
            <ac:inkMk id="16" creationId="{CD716C5B-818A-605B-8448-B09D3B810592}"/>
          </ac:inkMkLst>
        </pc:inkChg>
        <pc:inkChg chg="add">
          <ac:chgData name="Wang, Jesslyn" userId="S::wangj297@msu.edu::6fa9b61f-5eff-4a62-895f-04c97f51498f" providerId="AD" clId="Web-{E60EA592-10D7-F0F8-DD9C-075E3A999442}" dt="2025-10-29T22:14:00.685" v="29"/>
          <ac:inkMkLst>
            <pc:docMk/>
            <pc:sldMk cId="313435621" sldId="265"/>
            <ac:inkMk id="17" creationId="{A3420EDE-ADDE-5C08-FBD6-8CEE99E56B0D}"/>
          </ac:inkMkLst>
        </pc:inkChg>
        <pc:inkChg chg="add">
          <ac:chgData name="Wang, Jesslyn" userId="S::wangj297@msu.edu::6fa9b61f-5eff-4a62-895f-04c97f51498f" providerId="AD" clId="Web-{E60EA592-10D7-F0F8-DD9C-075E3A999442}" dt="2025-10-29T22:14:00.685" v="30"/>
          <ac:inkMkLst>
            <pc:docMk/>
            <pc:sldMk cId="313435621" sldId="265"/>
            <ac:inkMk id="18" creationId="{A4942238-4685-F6E0-6B6F-B53279D26635}"/>
          </ac:inkMkLst>
        </pc:inkChg>
        <pc:inkChg chg="add">
          <ac:chgData name="Wang, Jesslyn" userId="S::wangj297@msu.edu::6fa9b61f-5eff-4a62-895f-04c97f51498f" providerId="AD" clId="Web-{E60EA592-10D7-F0F8-DD9C-075E3A999442}" dt="2025-10-29T22:14:00.685" v="31"/>
          <ac:inkMkLst>
            <pc:docMk/>
            <pc:sldMk cId="313435621" sldId="265"/>
            <ac:inkMk id="19" creationId="{2D7C3583-3B1A-5522-E972-5CE4BDC16AD8}"/>
          </ac:inkMkLst>
        </pc:inkChg>
        <pc:inkChg chg="add">
          <ac:chgData name="Wang, Jesslyn" userId="S::wangj297@msu.edu::6fa9b61f-5eff-4a62-895f-04c97f51498f" providerId="AD" clId="Web-{E60EA592-10D7-F0F8-DD9C-075E3A999442}" dt="2025-10-29T22:14:01.576" v="32"/>
          <ac:inkMkLst>
            <pc:docMk/>
            <pc:sldMk cId="313435621" sldId="265"/>
            <ac:inkMk id="20" creationId="{8D9ACAFA-D588-0A95-DD64-AE1EB70A15F4}"/>
          </ac:inkMkLst>
        </pc:inkChg>
        <pc:inkChg chg="add">
          <ac:chgData name="Wang, Jesslyn" userId="S::wangj297@msu.edu::6fa9b61f-5eff-4a62-895f-04c97f51498f" providerId="AD" clId="Web-{E60EA592-10D7-F0F8-DD9C-075E3A999442}" dt="2025-10-29T22:14:01.576" v="33"/>
          <ac:inkMkLst>
            <pc:docMk/>
            <pc:sldMk cId="313435621" sldId="265"/>
            <ac:inkMk id="21" creationId="{37FACE34-A949-CDDF-2830-052EE7C8E816}"/>
          </ac:inkMkLst>
        </pc:inkChg>
        <pc:inkChg chg="add">
          <ac:chgData name="Wang, Jesslyn" userId="S::wangj297@msu.edu::6fa9b61f-5eff-4a62-895f-04c97f51498f" providerId="AD" clId="Web-{E60EA592-10D7-F0F8-DD9C-075E3A999442}" dt="2025-10-29T22:14:07.576" v="34"/>
          <ac:inkMkLst>
            <pc:docMk/>
            <pc:sldMk cId="313435621" sldId="265"/>
            <ac:inkMk id="22" creationId="{AB3B520C-CCE1-8ADD-5A6C-6A7BE7786365}"/>
          </ac:inkMkLst>
        </pc:inkChg>
        <pc:inkChg chg="add">
          <ac:chgData name="Wang, Jesslyn" userId="S::wangj297@msu.edu::6fa9b61f-5eff-4a62-895f-04c97f51498f" providerId="AD" clId="Web-{E60EA592-10D7-F0F8-DD9C-075E3A999442}" dt="2025-10-29T22:14:07.592" v="35"/>
          <ac:inkMkLst>
            <pc:docMk/>
            <pc:sldMk cId="313435621" sldId="265"/>
            <ac:inkMk id="23" creationId="{5FE124E5-7B05-4506-6230-AF3C9DA3BC65}"/>
          </ac:inkMkLst>
        </pc:inkChg>
        <pc:inkChg chg="add">
          <ac:chgData name="Wang, Jesslyn" userId="S::wangj297@msu.edu::6fa9b61f-5eff-4a62-895f-04c97f51498f" providerId="AD" clId="Web-{E60EA592-10D7-F0F8-DD9C-075E3A999442}" dt="2025-10-29T22:14:07.592" v="36"/>
          <ac:inkMkLst>
            <pc:docMk/>
            <pc:sldMk cId="313435621" sldId="265"/>
            <ac:inkMk id="24" creationId="{952656F1-5F54-6705-93E1-61EF2D1DC9CD}"/>
          </ac:inkMkLst>
        </pc:inkChg>
        <pc:inkChg chg="add">
          <ac:chgData name="Wang, Jesslyn" userId="S::wangj297@msu.edu::6fa9b61f-5eff-4a62-895f-04c97f51498f" providerId="AD" clId="Web-{E60EA592-10D7-F0F8-DD9C-075E3A999442}" dt="2025-10-29T22:14:08.155" v="37"/>
          <ac:inkMkLst>
            <pc:docMk/>
            <pc:sldMk cId="313435621" sldId="265"/>
            <ac:inkMk id="25" creationId="{894BCAA1-FC6B-ED89-77AC-C601513FB8A4}"/>
          </ac:inkMkLst>
        </pc:inkChg>
        <pc:inkChg chg="add">
          <ac:chgData name="Wang, Jesslyn" userId="S::wangj297@msu.edu::6fa9b61f-5eff-4a62-895f-04c97f51498f" providerId="AD" clId="Web-{E60EA592-10D7-F0F8-DD9C-075E3A999442}" dt="2025-10-29T22:14:08.623" v="38"/>
          <ac:inkMkLst>
            <pc:docMk/>
            <pc:sldMk cId="313435621" sldId="265"/>
            <ac:inkMk id="26" creationId="{C30E98EB-5FB1-FBE1-1501-6049E06D0ED5}"/>
          </ac:inkMkLst>
        </pc:inkChg>
        <pc:inkChg chg="add">
          <ac:chgData name="Wang, Jesslyn" userId="S::wangj297@msu.edu::6fa9b61f-5eff-4a62-895f-04c97f51498f" providerId="AD" clId="Web-{E60EA592-10D7-F0F8-DD9C-075E3A999442}" dt="2025-10-29T22:14:19.218" v="39"/>
          <ac:inkMkLst>
            <pc:docMk/>
            <pc:sldMk cId="313435621" sldId="265"/>
            <ac:inkMk id="27" creationId="{94DC3364-0FA6-9F6A-E9A0-3B4F7F51091D}"/>
          </ac:inkMkLst>
        </pc:inkChg>
        <pc:inkChg chg="add">
          <ac:chgData name="Wang, Jesslyn" userId="S::wangj297@msu.edu::6fa9b61f-5eff-4a62-895f-04c97f51498f" providerId="AD" clId="Web-{E60EA592-10D7-F0F8-DD9C-075E3A999442}" dt="2025-10-29T22:14:19.234" v="40"/>
          <ac:inkMkLst>
            <pc:docMk/>
            <pc:sldMk cId="313435621" sldId="265"/>
            <ac:inkMk id="28" creationId="{98D5A3BF-3679-9CD7-18B2-47707B966856}"/>
          </ac:inkMkLst>
        </pc:inkChg>
        <pc:inkChg chg="add">
          <ac:chgData name="Wang, Jesslyn" userId="S::wangj297@msu.edu::6fa9b61f-5eff-4a62-895f-04c97f51498f" providerId="AD" clId="Web-{E60EA592-10D7-F0F8-DD9C-075E3A999442}" dt="2025-10-29T22:14:19.234" v="41"/>
          <ac:inkMkLst>
            <pc:docMk/>
            <pc:sldMk cId="313435621" sldId="265"/>
            <ac:inkMk id="29" creationId="{9C4A3ACA-1880-4F36-1786-75FF5381624B}"/>
          </ac:inkMkLst>
        </pc:inkChg>
        <pc:inkChg chg="add">
          <ac:chgData name="Wang, Jesslyn" userId="S::wangj297@msu.edu::6fa9b61f-5eff-4a62-895f-04c97f51498f" providerId="AD" clId="Web-{E60EA592-10D7-F0F8-DD9C-075E3A999442}" dt="2025-10-29T22:14:19.234" v="42"/>
          <ac:inkMkLst>
            <pc:docMk/>
            <pc:sldMk cId="313435621" sldId="265"/>
            <ac:inkMk id="30" creationId="{1CB64780-A6B3-F08E-F9D0-7D358538E0EE}"/>
          </ac:inkMkLst>
        </pc:inkChg>
        <pc:inkChg chg="add">
          <ac:chgData name="Wang, Jesslyn" userId="S::wangj297@msu.edu::6fa9b61f-5eff-4a62-895f-04c97f51498f" providerId="AD" clId="Web-{E60EA592-10D7-F0F8-DD9C-075E3A999442}" dt="2025-10-29T22:14:21.531" v="43"/>
          <ac:inkMkLst>
            <pc:docMk/>
            <pc:sldMk cId="313435621" sldId="265"/>
            <ac:inkMk id="31" creationId="{DE5D8132-E3BC-EA5B-F537-10B3A3010224}"/>
          </ac:inkMkLst>
        </pc:inkChg>
        <pc:inkChg chg="add">
          <ac:chgData name="Wang, Jesslyn" userId="S::wangj297@msu.edu::6fa9b61f-5eff-4a62-895f-04c97f51498f" providerId="AD" clId="Web-{E60EA592-10D7-F0F8-DD9C-075E3A999442}" dt="2025-10-29T22:14:21.546" v="44"/>
          <ac:inkMkLst>
            <pc:docMk/>
            <pc:sldMk cId="313435621" sldId="265"/>
            <ac:inkMk id="32" creationId="{DD37708B-0647-F840-A0CF-E73AE025C12D}"/>
          </ac:inkMkLst>
        </pc:inkChg>
        <pc:inkChg chg="add">
          <ac:chgData name="Wang, Jesslyn" userId="S::wangj297@msu.edu::6fa9b61f-5eff-4a62-895f-04c97f51498f" providerId="AD" clId="Web-{E60EA592-10D7-F0F8-DD9C-075E3A999442}" dt="2025-10-29T22:14:21.546" v="45"/>
          <ac:inkMkLst>
            <pc:docMk/>
            <pc:sldMk cId="313435621" sldId="265"/>
            <ac:inkMk id="33" creationId="{B13334C5-F53E-21CE-4AC1-74073BEF94B6}"/>
          </ac:inkMkLst>
        </pc:inkChg>
        <pc:inkChg chg="add">
          <ac:chgData name="Wang, Jesslyn" userId="S::wangj297@msu.edu::6fa9b61f-5eff-4a62-895f-04c97f51498f" providerId="AD" clId="Web-{E60EA592-10D7-F0F8-DD9C-075E3A999442}" dt="2025-10-29T22:14:21.546" v="46"/>
          <ac:inkMkLst>
            <pc:docMk/>
            <pc:sldMk cId="313435621" sldId="265"/>
            <ac:inkMk id="34" creationId="{AD9E19F4-74FA-40CF-3623-0E44DEF836D2}"/>
          </ac:inkMkLst>
        </pc:inkChg>
        <pc:inkChg chg="add">
          <ac:chgData name="Wang, Jesslyn" userId="S::wangj297@msu.edu::6fa9b61f-5eff-4a62-895f-04c97f51498f" providerId="AD" clId="Web-{E60EA592-10D7-F0F8-DD9C-075E3A999442}" dt="2025-10-29T22:14:21.546" v="47"/>
          <ac:inkMkLst>
            <pc:docMk/>
            <pc:sldMk cId="313435621" sldId="265"/>
            <ac:inkMk id="35" creationId="{FC5AFCC3-A9DB-669F-CDA4-907FC97B38B7}"/>
          </ac:inkMkLst>
        </pc:inkChg>
        <pc:inkChg chg="add">
          <ac:chgData name="Wang, Jesslyn" userId="S::wangj297@msu.edu::6fa9b61f-5eff-4a62-895f-04c97f51498f" providerId="AD" clId="Web-{E60EA592-10D7-F0F8-DD9C-075E3A999442}" dt="2025-10-29T22:14:32.063" v="48"/>
          <ac:inkMkLst>
            <pc:docMk/>
            <pc:sldMk cId="313435621" sldId="265"/>
            <ac:inkMk id="36" creationId="{99333D1D-F911-AACB-731C-75176E70D2A2}"/>
          </ac:inkMkLst>
        </pc:inkChg>
        <pc:inkChg chg="add">
          <ac:chgData name="Wang, Jesslyn" userId="S::wangj297@msu.edu::6fa9b61f-5eff-4a62-895f-04c97f51498f" providerId="AD" clId="Web-{E60EA592-10D7-F0F8-DD9C-075E3A999442}" dt="2025-10-29T22:14:33.219" v="49"/>
          <ac:inkMkLst>
            <pc:docMk/>
            <pc:sldMk cId="313435621" sldId="265"/>
            <ac:inkMk id="37" creationId="{E161D660-1E83-0809-590D-6D09F4D8C56C}"/>
          </ac:inkMkLst>
        </pc:inkChg>
        <pc:inkChg chg="add">
          <ac:chgData name="Wang, Jesslyn" userId="S::wangj297@msu.edu::6fa9b61f-5eff-4a62-895f-04c97f51498f" providerId="AD" clId="Web-{E60EA592-10D7-F0F8-DD9C-075E3A999442}" dt="2025-10-29T22:14:35.750" v="50"/>
          <ac:inkMkLst>
            <pc:docMk/>
            <pc:sldMk cId="313435621" sldId="265"/>
            <ac:inkMk id="38" creationId="{E24EC03F-6613-EF30-A131-8378FD52CE3C}"/>
          </ac:inkMkLst>
        </pc:inkChg>
        <pc:inkChg chg="add">
          <ac:chgData name="Wang, Jesslyn" userId="S::wangj297@msu.edu::6fa9b61f-5eff-4a62-895f-04c97f51498f" providerId="AD" clId="Web-{E60EA592-10D7-F0F8-DD9C-075E3A999442}" dt="2025-10-29T22:14:35.750" v="51"/>
          <ac:inkMkLst>
            <pc:docMk/>
            <pc:sldMk cId="313435621" sldId="265"/>
            <ac:inkMk id="39" creationId="{D2BD30C7-2006-004B-02F0-F60665BE69D1}"/>
          </ac:inkMkLst>
        </pc:inkChg>
        <pc:inkChg chg="add">
          <ac:chgData name="Wang, Jesslyn" userId="S::wangj297@msu.edu::6fa9b61f-5eff-4a62-895f-04c97f51498f" providerId="AD" clId="Web-{E60EA592-10D7-F0F8-DD9C-075E3A999442}" dt="2025-10-29T22:14:35.750" v="52"/>
          <ac:inkMkLst>
            <pc:docMk/>
            <pc:sldMk cId="313435621" sldId="265"/>
            <ac:inkMk id="40" creationId="{F48D2D67-FB87-6440-ADBB-418ECE8DF48F}"/>
          </ac:inkMkLst>
        </pc:inkChg>
        <pc:inkChg chg="add">
          <ac:chgData name="Wang, Jesslyn" userId="S::wangj297@msu.edu::6fa9b61f-5eff-4a62-895f-04c97f51498f" providerId="AD" clId="Web-{E60EA592-10D7-F0F8-DD9C-075E3A999442}" dt="2025-10-29T22:14:35.750" v="53"/>
          <ac:inkMkLst>
            <pc:docMk/>
            <pc:sldMk cId="313435621" sldId="265"/>
            <ac:inkMk id="41" creationId="{7285948E-755E-36C0-C5B2-7FBD8E24AB87}"/>
          </ac:inkMkLst>
        </pc:inkChg>
        <pc:inkChg chg="add">
          <ac:chgData name="Wang, Jesslyn" userId="S::wangj297@msu.edu::6fa9b61f-5eff-4a62-895f-04c97f51498f" providerId="AD" clId="Web-{E60EA592-10D7-F0F8-DD9C-075E3A999442}" dt="2025-10-29T22:14:35.766" v="54"/>
          <ac:inkMkLst>
            <pc:docMk/>
            <pc:sldMk cId="313435621" sldId="265"/>
            <ac:inkMk id="42" creationId="{CA47323B-277D-ECD5-A908-14C5092E814A}"/>
          </ac:inkMkLst>
        </pc:inkChg>
        <pc:inkChg chg="add">
          <ac:chgData name="Wang, Jesslyn" userId="S::wangj297@msu.edu::6fa9b61f-5eff-4a62-895f-04c97f51498f" providerId="AD" clId="Web-{E60EA592-10D7-F0F8-DD9C-075E3A999442}" dt="2025-10-29T22:14:35.766" v="55"/>
          <ac:inkMkLst>
            <pc:docMk/>
            <pc:sldMk cId="313435621" sldId="265"/>
            <ac:inkMk id="43" creationId="{9C92043C-4618-627E-7052-F617BE29A1E9}"/>
          </ac:inkMkLst>
        </pc:inkChg>
        <pc:inkChg chg="add">
          <ac:chgData name="Wang, Jesslyn" userId="S::wangj297@msu.edu::6fa9b61f-5eff-4a62-895f-04c97f51498f" providerId="AD" clId="Web-{E60EA592-10D7-F0F8-DD9C-075E3A999442}" dt="2025-10-29T22:14:37.235" v="56"/>
          <ac:inkMkLst>
            <pc:docMk/>
            <pc:sldMk cId="313435621" sldId="265"/>
            <ac:inkMk id="44" creationId="{A48A21FC-6286-5A2B-417C-56F6F427AB9C}"/>
          </ac:inkMkLst>
        </pc:inkChg>
        <pc:inkChg chg="add">
          <ac:chgData name="Wang, Jesslyn" userId="S::wangj297@msu.edu::6fa9b61f-5eff-4a62-895f-04c97f51498f" providerId="AD" clId="Web-{E60EA592-10D7-F0F8-DD9C-075E3A999442}" dt="2025-10-29T22:14:37.235" v="57"/>
          <ac:inkMkLst>
            <pc:docMk/>
            <pc:sldMk cId="313435621" sldId="265"/>
            <ac:inkMk id="45" creationId="{0C10BAF5-0C93-C54D-E14E-3796D7804C7C}"/>
          </ac:inkMkLst>
        </pc:inkChg>
        <pc:inkChg chg="add">
          <ac:chgData name="Wang, Jesslyn" userId="S::wangj297@msu.edu::6fa9b61f-5eff-4a62-895f-04c97f51498f" providerId="AD" clId="Web-{E60EA592-10D7-F0F8-DD9C-075E3A999442}" dt="2025-10-29T22:14:37.251" v="58"/>
          <ac:inkMkLst>
            <pc:docMk/>
            <pc:sldMk cId="313435621" sldId="265"/>
            <ac:inkMk id="46" creationId="{E91BF1FF-DF13-D50E-6637-77848B337DCC}"/>
          </ac:inkMkLst>
        </pc:inkChg>
        <pc:inkChg chg="add">
          <ac:chgData name="Wang, Jesslyn" userId="S::wangj297@msu.edu::6fa9b61f-5eff-4a62-895f-04c97f51498f" providerId="AD" clId="Web-{E60EA592-10D7-F0F8-DD9C-075E3A999442}" dt="2025-10-29T22:14:37.251" v="59"/>
          <ac:inkMkLst>
            <pc:docMk/>
            <pc:sldMk cId="313435621" sldId="265"/>
            <ac:inkMk id="47" creationId="{8D51CECE-86E8-12CB-682B-F981F17F7388}"/>
          </ac:inkMkLst>
        </pc:inkChg>
        <pc:inkChg chg="add">
          <ac:chgData name="Wang, Jesslyn" userId="S::wangj297@msu.edu::6fa9b61f-5eff-4a62-895f-04c97f51498f" providerId="AD" clId="Web-{E60EA592-10D7-F0F8-DD9C-075E3A999442}" dt="2025-10-29T22:14:38.032" v="60"/>
          <ac:inkMkLst>
            <pc:docMk/>
            <pc:sldMk cId="313435621" sldId="265"/>
            <ac:inkMk id="48" creationId="{A4CFD035-F987-BC8D-AC85-FA4964F84E3F}"/>
          </ac:inkMkLst>
        </pc:inkChg>
        <pc:inkChg chg="add">
          <ac:chgData name="Wang, Jesslyn" userId="S::wangj297@msu.edu::6fa9b61f-5eff-4a62-895f-04c97f51498f" providerId="AD" clId="Web-{E60EA592-10D7-F0F8-DD9C-075E3A999442}" dt="2025-10-29T22:14:38.032" v="61"/>
          <ac:inkMkLst>
            <pc:docMk/>
            <pc:sldMk cId="313435621" sldId="265"/>
            <ac:inkMk id="49" creationId="{256F1547-940A-3914-7979-5863E0FD3ED9}"/>
          </ac:inkMkLst>
        </pc:inkChg>
        <pc:inkChg chg="add">
          <ac:chgData name="Wang, Jesslyn" userId="S::wangj297@msu.edu::6fa9b61f-5eff-4a62-895f-04c97f51498f" providerId="AD" clId="Web-{E60EA592-10D7-F0F8-DD9C-075E3A999442}" dt="2025-10-29T22:14:40.485" v="62"/>
          <ac:inkMkLst>
            <pc:docMk/>
            <pc:sldMk cId="313435621" sldId="265"/>
            <ac:inkMk id="50" creationId="{69E112A3-2E52-F6F3-67D0-5CE11DBD0F6E}"/>
          </ac:inkMkLst>
        </pc:inkChg>
        <pc:inkChg chg="add">
          <ac:chgData name="Wang, Jesslyn" userId="S::wangj297@msu.edu::6fa9b61f-5eff-4a62-895f-04c97f51498f" providerId="AD" clId="Web-{E60EA592-10D7-F0F8-DD9C-075E3A999442}" dt="2025-10-29T22:14:40.501" v="63"/>
          <ac:inkMkLst>
            <pc:docMk/>
            <pc:sldMk cId="313435621" sldId="265"/>
            <ac:inkMk id="51" creationId="{1E9FF5BE-85BD-5818-3433-D772C7195099}"/>
          </ac:inkMkLst>
        </pc:inkChg>
        <pc:inkChg chg="add">
          <ac:chgData name="Wang, Jesslyn" userId="S::wangj297@msu.edu::6fa9b61f-5eff-4a62-895f-04c97f51498f" providerId="AD" clId="Web-{E60EA592-10D7-F0F8-DD9C-075E3A999442}" dt="2025-10-29T22:14:40.501" v="64"/>
          <ac:inkMkLst>
            <pc:docMk/>
            <pc:sldMk cId="313435621" sldId="265"/>
            <ac:inkMk id="52" creationId="{24701164-CB6E-D1DC-80EB-1FD801AE5D72}"/>
          </ac:inkMkLst>
        </pc:inkChg>
        <pc:inkChg chg="add">
          <ac:chgData name="Wang, Jesslyn" userId="S::wangj297@msu.edu::6fa9b61f-5eff-4a62-895f-04c97f51498f" providerId="AD" clId="Web-{E60EA592-10D7-F0F8-DD9C-075E3A999442}" dt="2025-10-29T22:14:40.501" v="65"/>
          <ac:inkMkLst>
            <pc:docMk/>
            <pc:sldMk cId="313435621" sldId="265"/>
            <ac:inkMk id="53" creationId="{0B44195F-B087-0869-747B-31EDA4A3D749}"/>
          </ac:inkMkLst>
        </pc:inkChg>
        <pc:inkChg chg="add">
          <ac:chgData name="Wang, Jesslyn" userId="S::wangj297@msu.edu::6fa9b61f-5eff-4a62-895f-04c97f51498f" providerId="AD" clId="Web-{E60EA592-10D7-F0F8-DD9C-075E3A999442}" dt="2025-10-29T22:14:40.501" v="66"/>
          <ac:inkMkLst>
            <pc:docMk/>
            <pc:sldMk cId="313435621" sldId="265"/>
            <ac:inkMk id="54" creationId="{AB26B157-30E7-D833-3FCA-7BDF3FF8F148}"/>
          </ac:inkMkLst>
        </pc:inkChg>
        <pc:inkChg chg="add">
          <ac:chgData name="Wang, Jesslyn" userId="S::wangj297@msu.edu::6fa9b61f-5eff-4a62-895f-04c97f51498f" providerId="AD" clId="Web-{E60EA592-10D7-F0F8-DD9C-075E3A999442}" dt="2025-10-29T22:14:40.501" v="67"/>
          <ac:inkMkLst>
            <pc:docMk/>
            <pc:sldMk cId="313435621" sldId="265"/>
            <ac:inkMk id="55" creationId="{94F04A07-53EA-8B3A-AD0E-FF15DA98CA50}"/>
          </ac:inkMkLst>
        </pc:inkChg>
        <pc:inkChg chg="add">
          <ac:chgData name="Wang, Jesslyn" userId="S::wangj297@msu.edu::6fa9b61f-5eff-4a62-895f-04c97f51498f" providerId="AD" clId="Web-{E60EA592-10D7-F0F8-DD9C-075E3A999442}" dt="2025-10-29T22:14:40.516" v="68"/>
          <ac:inkMkLst>
            <pc:docMk/>
            <pc:sldMk cId="313435621" sldId="265"/>
            <ac:inkMk id="56" creationId="{395F483A-9AA2-B4CF-998D-19442F1ACFC3}"/>
          </ac:inkMkLst>
        </pc:inkChg>
        <pc:inkChg chg="add">
          <ac:chgData name="Wang, Jesslyn" userId="S::wangj297@msu.edu::6fa9b61f-5eff-4a62-895f-04c97f51498f" providerId="AD" clId="Web-{E60EA592-10D7-F0F8-DD9C-075E3A999442}" dt="2025-10-29T22:14:40.516" v="69"/>
          <ac:inkMkLst>
            <pc:docMk/>
            <pc:sldMk cId="313435621" sldId="265"/>
            <ac:inkMk id="57" creationId="{DFE3B546-ECDA-7187-55D4-9F56EAC67E9C}"/>
          </ac:inkMkLst>
        </pc:inkChg>
        <pc:inkChg chg="add">
          <ac:chgData name="Wang, Jesslyn" userId="S::wangj297@msu.edu::6fa9b61f-5eff-4a62-895f-04c97f51498f" providerId="AD" clId="Web-{E60EA592-10D7-F0F8-DD9C-075E3A999442}" dt="2025-10-29T22:14:40.516" v="70"/>
          <ac:inkMkLst>
            <pc:docMk/>
            <pc:sldMk cId="313435621" sldId="265"/>
            <ac:inkMk id="58" creationId="{45C3FC5E-769F-826A-10A2-AAFC01C59FB9}"/>
          </ac:inkMkLst>
        </pc:inkChg>
        <pc:inkChg chg="add">
          <ac:chgData name="Wang, Jesslyn" userId="S::wangj297@msu.edu::6fa9b61f-5eff-4a62-895f-04c97f51498f" providerId="AD" clId="Web-{E60EA592-10D7-F0F8-DD9C-075E3A999442}" dt="2025-10-29T22:14:40.516" v="71"/>
          <ac:inkMkLst>
            <pc:docMk/>
            <pc:sldMk cId="313435621" sldId="265"/>
            <ac:inkMk id="59" creationId="{3409CE20-9C29-6DDC-B638-BDC94E734289}"/>
          </ac:inkMkLst>
        </pc:inkChg>
        <pc:inkChg chg="add">
          <ac:chgData name="Wang, Jesslyn" userId="S::wangj297@msu.edu::6fa9b61f-5eff-4a62-895f-04c97f51498f" providerId="AD" clId="Web-{E60EA592-10D7-F0F8-DD9C-075E3A999442}" dt="2025-10-29T22:14:40.532" v="72"/>
          <ac:inkMkLst>
            <pc:docMk/>
            <pc:sldMk cId="313435621" sldId="265"/>
            <ac:inkMk id="60" creationId="{05638211-DF7F-5CF6-3B8E-AB9A7EE15993}"/>
          </ac:inkMkLst>
        </pc:inkChg>
        <pc:inkChg chg="add">
          <ac:chgData name="Wang, Jesslyn" userId="S::wangj297@msu.edu::6fa9b61f-5eff-4a62-895f-04c97f51498f" providerId="AD" clId="Web-{E60EA592-10D7-F0F8-DD9C-075E3A999442}" dt="2025-10-29T22:14:51.970" v="73"/>
          <ac:inkMkLst>
            <pc:docMk/>
            <pc:sldMk cId="313435621" sldId="265"/>
            <ac:inkMk id="61" creationId="{CEA3BF03-44EA-FCFF-615C-8065CB4A9D8D}"/>
          </ac:inkMkLst>
        </pc:inkChg>
        <pc:inkChg chg="add">
          <ac:chgData name="Wang, Jesslyn" userId="S::wangj297@msu.edu::6fa9b61f-5eff-4a62-895f-04c97f51498f" providerId="AD" clId="Web-{E60EA592-10D7-F0F8-DD9C-075E3A999442}" dt="2025-10-29T22:14:51.970" v="74"/>
          <ac:inkMkLst>
            <pc:docMk/>
            <pc:sldMk cId="313435621" sldId="265"/>
            <ac:inkMk id="62" creationId="{76CCBA61-0F96-E557-23E1-DBD7B9C12664}"/>
          </ac:inkMkLst>
        </pc:inkChg>
        <pc:inkChg chg="add">
          <ac:chgData name="Wang, Jesslyn" userId="S::wangj297@msu.edu::6fa9b61f-5eff-4a62-895f-04c97f51498f" providerId="AD" clId="Web-{E60EA592-10D7-F0F8-DD9C-075E3A999442}" dt="2025-10-29T22:14:51.986" v="75"/>
          <ac:inkMkLst>
            <pc:docMk/>
            <pc:sldMk cId="313435621" sldId="265"/>
            <ac:inkMk id="63" creationId="{1CC5AD58-1FD6-F67A-ABE9-C7C03F41DCBA}"/>
          </ac:inkMkLst>
        </pc:inkChg>
        <pc:inkChg chg="add">
          <ac:chgData name="Wang, Jesslyn" userId="S::wangj297@msu.edu::6fa9b61f-5eff-4a62-895f-04c97f51498f" providerId="AD" clId="Web-{E60EA592-10D7-F0F8-DD9C-075E3A999442}" dt="2025-10-29T22:14:51.986" v="76"/>
          <ac:inkMkLst>
            <pc:docMk/>
            <pc:sldMk cId="313435621" sldId="265"/>
            <ac:inkMk id="64" creationId="{31C5C3DB-5B1D-3ECF-1AE8-88705CC5BEF3}"/>
          </ac:inkMkLst>
        </pc:inkChg>
        <pc:inkChg chg="add">
          <ac:chgData name="Wang, Jesslyn" userId="S::wangj297@msu.edu::6fa9b61f-5eff-4a62-895f-04c97f51498f" providerId="AD" clId="Web-{E60EA592-10D7-F0F8-DD9C-075E3A999442}" dt="2025-10-29T22:14:53.517" v="77"/>
          <ac:inkMkLst>
            <pc:docMk/>
            <pc:sldMk cId="313435621" sldId="265"/>
            <ac:inkMk id="65" creationId="{AB5133B5-9ADB-D8D1-31D8-B13ED48B8A38}"/>
          </ac:inkMkLst>
        </pc:inkChg>
        <pc:inkChg chg="add">
          <ac:chgData name="Wang, Jesslyn" userId="S::wangj297@msu.edu::6fa9b61f-5eff-4a62-895f-04c97f51498f" providerId="AD" clId="Web-{E60EA592-10D7-F0F8-DD9C-075E3A999442}" dt="2025-10-29T22:14:53.517" v="78"/>
          <ac:inkMkLst>
            <pc:docMk/>
            <pc:sldMk cId="313435621" sldId="265"/>
            <ac:inkMk id="66" creationId="{8C2A7343-6562-EDBD-3EB9-1D80795E348C}"/>
          </ac:inkMkLst>
        </pc:inkChg>
        <pc:inkChg chg="add">
          <ac:chgData name="Wang, Jesslyn" userId="S::wangj297@msu.edu::6fa9b61f-5eff-4a62-895f-04c97f51498f" providerId="AD" clId="Web-{E60EA592-10D7-F0F8-DD9C-075E3A999442}" dt="2025-10-29T22:14:53.517" v="79"/>
          <ac:inkMkLst>
            <pc:docMk/>
            <pc:sldMk cId="313435621" sldId="265"/>
            <ac:inkMk id="67" creationId="{97CFE00F-777C-BCCD-594B-8B3DEF95DDEE}"/>
          </ac:inkMkLst>
        </pc:inkChg>
        <pc:inkChg chg="add">
          <ac:chgData name="Wang, Jesslyn" userId="S::wangj297@msu.edu::6fa9b61f-5eff-4a62-895f-04c97f51498f" providerId="AD" clId="Web-{E60EA592-10D7-F0F8-DD9C-075E3A999442}" dt="2025-10-29T22:14:54.205" v="80"/>
          <ac:inkMkLst>
            <pc:docMk/>
            <pc:sldMk cId="313435621" sldId="265"/>
            <ac:inkMk id="68" creationId="{3DFD6758-5231-4DAA-C0EC-89C0DB23D968}"/>
          </ac:inkMkLst>
        </pc:inkChg>
        <pc:inkChg chg="add">
          <ac:chgData name="Wang, Jesslyn" userId="S::wangj297@msu.edu::6fa9b61f-5eff-4a62-895f-04c97f51498f" providerId="AD" clId="Web-{E60EA592-10D7-F0F8-DD9C-075E3A999442}" dt="2025-10-29T22:14:54.205" v="81"/>
          <ac:inkMkLst>
            <pc:docMk/>
            <pc:sldMk cId="313435621" sldId="265"/>
            <ac:inkMk id="69" creationId="{2BBB64F5-90BB-966E-AE8F-3E126E9324DB}"/>
          </ac:inkMkLst>
        </pc:inkChg>
        <pc:inkChg chg="add">
          <ac:chgData name="Wang, Jesslyn" userId="S::wangj297@msu.edu::6fa9b61f-5eff-4a62-895f-04c97f51498f" providerId="AD" clId="Web-{E60EA592-10D7-F0F8-DD9C-075E3A999442}" dt="2025-10-29T22:15:22.394" v="82"/>
          <ac:inkMkLst>
            <pc:docMk/>
            <pc:sldMk cId="313435621" sldId="265"/>
            <ac:inkMk id="70" creationId="{4468F623-8DB6-0CE7-D71F-CA71F6DEC884}"/>
          </ac:inkMkLst>
        </pc:inkChg>
        <pc:inkChg chg="add">
          <ac:chgData name="Wang, Jesslyn" userId="S::wangj297@msu.edu::6fa9b61f-5eff-4a62-895f-04c97f51498f" providerId="AD" clId="Web-{E60EA592-10D7-F0F8-DD9C-075E3A999442}" dt="2025-10-29T22:15:23.644" v="83"/>
          <ac:inkMkLst>
            <pc:docMk/>
            <pc:sldMk cId="313435621" sldId="265"/>
            <ac:inkMk id="71" creationId="{7633CFD8-0A16-3562-0FBA-0B82B7CE63E7}"/>
          </ac:inkMkLst>
        </pc:inkChg>
        <pc:inkChg chg="add">
          <ac:chgData name="Wang, Jesslyn" userId="S::wangj297@msu.edu::6fa9b61f-5eff-4a62-895f-04c97f51498f" providerId="AD" clId="Web-{E60EA592-10D7-F0F8-DD9C-075E3A999442}" dt="2025-10-29T22:15:25.004" v="84"/>
          <ac:inkMkLst>
            <pc:docMk/>
            <pc:sldMk cId="313435621" sldId="265"/>
            <ac:inkMk id="72" creationId="{BE602DF9-310A-6D3C-04FC-D728A6CA2AF9}"/>
          </ac:inkMkLst>
        </pc:inkChg>
        <pc:inkChg chg="add">
          <ac:chgData name="Wang, Jesslyn" userId="S::wangj297@msu.edu::6fa9b61f-5eff-4a62-895f-04c97f51498f" providerId="AD" clId="Web-{E60EA592-10D7-F0F8-DD9C-075E3A999442}" dt="2025-10-29T22:15:25.019" v="85"/>
          <ac:inkMkLst>
            <pc:docMk/>
            <pc:sldMk cId="313435621" sldId="265"/>
            <ac:inkMk id="73" creationId="{1F5B188F-14B6-CCE2-EAA2-362C4F7A92BE}"/>
          </ac:inkMkLst>
        </pc:inkChg>
        <pc:inkChg chg="add">
          <ac:chgData name="Wang, Jesslyn" userId="S::wangj297@msu.edu::6fa9b61f-5eff-4a62-895f-04c97f51498f" providerId="AD" clId="Web-{E60EA592-10D7-F0F8-DD9C-075E3A999442}" dt="2025-10-29T22:15:26.285" v="86"/>
          <ac:inkMkLst>
            <pc:docMk/>
            <pc:sldMk cId="313435621" sldId="265"/>
            <ac:inkMk id="74" creationId="{F065C432-611C-1FF3-01EE-02D4D5662E4E}"/>
          </ac:inkMkLst>
        </pc:inkChg>
        <pc:inkChg chg="add">
          <ac:chgData name="Wang, Jesslyn" userId="S::wangj297@msu.edu::6fa9b61f-5eff-4a62-895f-04c97f51498f" providerId="AD" clId="Web-{E60EA592-10D7-F0F8-DD9C-075E3A999442}" dt="2025-10-29T22:15:26.285" v="87"/>
          <ac:inkMkLst>
            <pc:docMk/>
            <pc:sldMk cId="313435621" sldId="265"/>
            <ac:inkMk id="75" creationId="{3221CB11-FA94-3490-DD91-0AD344D5AEBC}"/>
          </ac:inkMkLst>
        </pc:inkChg>
        <pc:inkChg chg="add">
          <ac:chgData name="Wang, Jesslyn" userId="S::wangj297@msu.edu::6fa9b61f-5eff-4a62-895f-04c97f51498f" providerId="AD" clId="Web-{E60EA592-10D7-F0F8-DD9C-075E3A999442}" dt="2025-10-29T22:15:29.457" v="88"/>
          <ac:inkMkLst>
            <pc:docMk/>
            <pc:sldMk cId="313435621" sldId="265"/>
            <ac:inkMk id="76" creationId="{B67C4BC7-EA28-414B-5057-4F127281B31F}"/>
          </ac:inkMkLst>
        </pc:inkChg>
        <pc:inkChg chg="add">
          <ac:chgData name="Wang, Jesslyn" userId="S::wangj297@msu.edu::6fa9b61f-5eff-4a62-895f-04c97f51498f" providerId="AD" clId="Web-{E60EA592-10D7-F0F8-DD9C-075E3A999442}" dt="2025-10-29T22:15:29.457" v="89"/>
          <ac:inkMkLst>
            <pc:docMk/>
            <pc:sldMk cId="313435621" sldId="265"/>
            <ac:inkMk id="77" creationId="{A88F612D-ECA5-1EDF-F3B7-F683CF4BBDD9}"/>
          </ac:inkMkLst>
        </pc:inkChg>
        <pc:inkChg chg="add">
          <ac:chgData name="Wang, Jesslyn" userId="S::wangj297@msu.edu::6fa9b61f-5eff-4a62-895f-04c97f51498f" providerId="AD" clId="Web-{E60EA592-10D7-F0F8-DD9C-075E3A999442}" dt="2025-10-29T22:15:29.457" v="90"/>
          <ac:inkMkLst>
            <pc:docMk/>
            <pc:sldMk cId="313435621" sldId="265"/>
            <ac:inkMk id="78" creationId="{DDC876B4-A1D6-F7EC-591F-ABC5C422ECE1}"/>
          </ac:inkMkLst>
        </pc:inkChg>
        <pc:inkChg chg="add">
          <ac:chgData name="Wang, Jesslyn" userId="S::wangj297@msu.edu::6fa9b61f-5eff-4a62-895f-04c97f51498f" providerId="AD" clId="Web-{E60EA592-10D7-F0F8-DD9C-075E3A999442}" dt="2025-10-29T22:15:29.457" v="91"/>
          <ac:inkMkLst>
            <pc:docMk/>
            <pc:sldMk cId="313435621" sldId="265"/>
            <ac:inkMk id="79" creationId="{5B1BB5F4-4165-481F-3FC2-22639A06908F}"/>
          </ac:inkMkLst>
        </pc:inkChg>
        <pc:inkChg chg="add">
          <ac:chgData name="Wang, Jesslyn" userId="S::wangj297@msu.edu::6fa9b61f-5eff-4a62-895f-04c97f51498f" providerId="AD" clId="Web-{E60EA592-10D7-F0F8-DD9C-075E3A999442}" dt="2025-10-29T22:15:29.473" v="92"/>
          <ac:inkMkLst>
            <pc:docMk/>
            <pc:sldMk cId="313435621" sldId="265"/>
            <ac:inkMk id="80" creationId="{537F570D-12D7-CEC9-4A84-39CB60787F63}"/>
          </ac:inkMkLst>
        </pc:inkChg>
        <pc:inkChg chg="add">
          <ac:chgData name="Wang, Jesslyn" userId="S::wangj297@msu.edu::6fa9b61f-5eff-4a62-895f-04c97f51498f" providerId="AD" clId="Web-{E60EA592-10D7-F0F8-DD9C-075E3A999442}" dt="2025-10-29T22:15:30.895" v="93"/>
          <ac:inkMkLst>
            <pc:docMk/>
            <pc:sldMk cId="313435621" sldId="265"/>
            <ac:inkMk id="81" creationId="{EF3BC340-C34A-58B0-010C-BC41B5A9882B}"/>
          </ac:inkMkLst>
        </pc:inkChg>
        <pc:inkChg chg="add">
          <ac:chgData name="Wang, Jesslyn" userId="S::wangj297@msu.edu::6fa9b61f-5eff-4a62-895f-04c97f51498f" providerId="AD" clId="Web-{E60EA592-10D7-F0F8-DD9C-075E3A999442}" dt="2025-10-29T22:15:30.895" v="94"/>
          <ac:inkMkLst>
            <pc:docMk/>
            <pc:sldMk cId="313435621" sldId="265"/>
            <ac:inkMk id="82" creationId="{44FE3063-76E7-F881-C065-45DEABA4A9A0}"/>
          </ac:inkMkLst>
        </pc:inkChg>
        <pc:inkChg chg="add">
          <ac:chgData name="Wang, Jesslyn" userId="S::wangj297@msu.edu::6fa9b61f-5eff-4a62-895f-04c97f51498f" providerId="AD" clId="Web-{E60EA592-10D7-F0F8-DD9C-075E3A999442}" dt="2025-10-29T22:15:30.910" v="95"/>
          <ac:inkMkLst>
            <pc:docMk/>
            <pc:sldMk cId="313435621" sldId="265"/>
            <ac:inkMk id="83" creationId="{E0BF8A63-4FAC-9290-D4E7-BA50ECE389E5}"/>
          </ac:inkMkLst>
        </pc:inkChg>
        <pc:inkChg chg="add">
          <ac:chgData name="Wang, Jesslyn" userId="S::wangj297@msu.edu::6fa9b61f-5eff-4a62-895f-04c97f51498f" providerId="AD" clId="Web-{E60EA592-10D7-F0F8-DD9C-075E3A999442}" dt="2025-10-29T22:15:31.629" v="96"/>
          <ac:inkMkLst>
            <pc:docMk/>
            <pc:sldMk cId="313435621" sldId="265"/>
            <ac:inkMk id="84" creationId="{BDC3386C-815D-5ABC-10C7-2C3E3EFD5805}"/>
          </ac:inkMkLst>
        </pc:inkChg>
        <pc:inkChg chg="add">
          <ac:chgData name="Wang, Jesslyn" userId="S::wangj297@msu.edu::6fa9b61f-5eff-4a62-895f-04c97f51498f" providerId="AD" clId="Web-{E60EA592-10D7-F0F8-DD9C-075E3A999442}" dt="2025-10-29T22:15:32.129" v="97"/>
          <ac:inkMkLst>
            <pc:docMk/>
            <pc:sldMk cId="313435621" sldId="265"/>
            <ac:inkMk id="85" creationId="{16DFA37B-9758-361A-AE79-D5E10C4B0F30}"/>
          </ac:inkMkLst>
        </pc:inkChg>
        <pc:inkChg chg="add">
          <ac:chgData name="Wang, Jesslyn" userId="S::wangj297@msu.edu::6fa9b61f-5eff-4a62-895f-04c97f51498f" providerId="AD" clId="Web-{E60EA592-10D7-F0F8-DD9C-075E3A999442}" dt="2025-10-29T22:15:36.098" v="98"/>
          <ac:inkMkLst>
            <pc:docMk/>
            <pc:sldMk cId="313435621" sldId="265"/>
            <ac:inkMk id="86" creationId="{71BA1DC0-2EC3-487C-A5D7-1B9B364BD442}"/>
          </ac:inkMkLst>
        </pc:inkChg>
        <pc:inkChg chg="add">
          <ac:chgData name="Wang, Jesslyn" userId="S::wangj297@msu.edu::6fa9b61f-5eff-4a62-895f-04c97f51498f" providerId="AD" clId="Web-{E60EA592-10D7-F0F8-DD9C-075E3A999442}" dt="2025-10-29T22:15:36.114" v="99"/>
          <ac:inkMkLst>
            <pc:docMk/>
            <pc:sldMk cId="313435621" sldId="265"/>
            <ac:inkMk id="87" creationId="{BF827F7F-D0A3-B08E-8953-D2D2320AE43B}"/>
          </ac:inkMkLst>
        </pc:inkChg>
        <pc:inkChg chg="add">
          <ac:chgData name="Wang, Jesslyn" userId="S::wangj297@msu.edu::6fa9b61f-5eff-4a62-895f-04c97f51498f" providerId="AD" clId="Web-{E60EA592-10D7-F0F8-DD9C-075E3A999442}" dt="2025-10-29T22:15:39.708" v="100"/>
          <ac:inkMkLst>
            <pc:docMk/>
            <pc:sldMk cId="313435621" sldId="265"/>
            <ac:inkMk id="88" creationId="{6F8A05EE-EEAC-1AB2-EE74-A6959DF346B2}"/>
          </ac:inkMkLst>
        </pc:inkChg>
        <pc:inkChg chg="add">
          <ac:chgData name="Wang, Jesslyn" userId="S::wangj297@msu.edu::6fa9b61f-5eff-4a62-895f-04c97f51498f" providerId="AD" clId="Web-{E60EA592-10D7-F0F8-DD9C-075E3A999442}" dt="2025-10-29T22:15:39.708" v="101"/>
          <ac:inkMkLst>
            <pc:docMk/>
            <pc:sldMk cId="313435621" sldId="265"/>
            <ac:inkMk id="89" creationId="{9593497F-CD60-71FB-47D8-F5DA92B6013B}"/>
          </ac:inkMkLst>
        </pc:inkChg>
        <pc:inkChg chg="add">
          <ac:chgData name="Wang, Jesslyn" userId="S::wangj297@msu.edu::6fa9b61f-5eff-4a62-895f-04c97f51498f" providerId="AD" clId="Web-{E60EA592-10D7-F0F8-DD9C-075E3A999442}" dt="2025-10-29T22:15:39.708" v="102"/>
          <ac:inkMkLst>
            <pc:docMk/>
            <pc:sldMk cId="313435621" sldId="265"/>
            <ac:inkMk id="90" creationId="{0DE0317F-94E9-64DD-1051-A03632D7B0A2}"/>
          </ac:inkMkLst>
        </pc:inkChg>
        <pc:inkChg chg="add">
          <ac:chgData name="Wang, Jesslyn" userId="S::wangj297@msu.edu::6fa9b61f-5eff-4a62-895f-04c97f51498f" providerId="AD" clId="Web-{E60EA592-10D7-F0F8-DD9C-075E3A999442}" dt="2025-10-29T22:15:39.723" v="103"/>
          <ac:inkMkLst>
            <pc:docMk/>
            <pc:sldMk cId="313435621" sldId="265"/>
            <ac:inkMk id="91" creationId="{15233EC8-3487-256B-4B3E-7E79831A5D0A}"/>
          </ac:inkMkLst>
        </pc:inkChg>
        <pc:inkChg chg="add">
          <ac:chgData name="Wang, Jesslyn" userId="S::wangj297@msu.edu::6fa9b61f-5eff-4a62-895f-04c97f51498f" providerId="AD" clId="Web-{E60EA592-10D7-F0F8-DD9C-075E3A999442}" dt="2025-10-29T22:15:39.723" v="104"/>
          <ac:inkMkLst>
            <pc:docMk/>
            <pc:sldMk cId="313435621" sldId="265"/>
            <ac:inkMk id="92" creationId="{4757155C-5E7F-4EAD-0C00-1F2AB79435F7}"/>
          </ac:inkMkLst>
        </pc:inkChg>
        <pc:inkChg chg="add">
          <ac:chgData name="Wang, Jesslyn" userId="S::wangj297@msu.edu::6fa9b61f-5eff-4a62-895f-04c97f51498f" providerId="AD" clId="Web-{E60EA592-10D7-F0F8-DD9C-075E3A999442}" dt="2025-10-29T22:15:47.068" v="105"/>
          <ac:inkMkLst>
            <pc:docMk/>
            <pc:sldMk cId="313435621" sldId="265"/>
            <ac:inkMk id="93" creationId="{9B3FE67A-FAF3-DBF2-B458-0A11FACD9FC0}"/>
          </ac:inkMkLst>
        </pc:inkChg>
        <pc:inkChg chg="add">
          <ac:chgData name="Wang, Jesslyn" userId="S::wangj297@msu.edu::6fa9b61f-5eff-4a62-895f-04c97f51498f" providerId="AD" clId="Web-{E60EA592-10D7-F0F8-DD9C-075E3A999442}" dt="2025-10-29T22:15:47.661" v="106"/>
          <ac:inkMkLst>
            <pc:docMk/>
            <pc:sldMk cId="313435621" sldId="265"/>
            <ac:inkMk id="94" creationId="{43CFEE06-8984-7EA0-B0E4-3B49A0B8CBE7}"/>
          </ac:inkMkLst>
        </pc:inkChg>
        <pc:inkChg chg="add">
          <ac:chgData name="Wang, Jesslyn" userId="S::wangj297@msu.edu::6fa9b61f-5eff-4a62-895f-04c97f51498f" providerId="AD" clId="Web-{E60EA592-10D7-F0F8-DD9C-075E3A999442}" dt="2025-10-29T22:15:50.787" v="107"/>
          <ac:inkMkLst>
            <pc:docMk/>
            <pc:sldMk cId="313435621" sldId="265"/>
            <ac:inkMk id="95" creationId="{90300779-F6DD-3913-A9A0-4D9AEE1C3E00}"/>
          </ac:inkMkLst>
        </pc:inkChg>
        <pc:inkChg chg="add">
          <ac:chgData name="Wang, Jesslyn" userId="S::wangj297@msu.edu::6fa9b61f-5eff-4a62-895f-04c97f51498f" providerId="AD" clId="Web-{E60EA592-10D7-F0F8-DD9C-075E3A999442}" dt="2025-10-29T22:15:51.849" v="108"/>
          <ac:inkMkLst>
            <pc:docMk/>
            <pc:sldMk cId="313435621" sldId="265"/>
            <ac:inkMk id="96" creationId="{4FDD981B-7039-562C-F0FE-530DB4A0E22F}"/>
          </ac:inkMkLst>
        </pc:inkChg>
        <pc:inkChg chg="add">
          <ac:chgData name="Wang, Jesslyn" userId="S::wangj297@msu.edu::6fa9b61f-5eff-4a62-895f-04c97f51498f" providerId="AD" clId="Web-{E60EA592-10D7-F0F8-DD9C-075E3A999442}" dt="2025-10-29T22:15:56.537" v="109"/>
          <ac:inkMkLst>
            <pc:docMk/>
            <pc:sldMk cId="313435621" sldId="265"/>
            <ac:inkMk id="97" creationId="{674CC4F4-20FE-6D0C-BB71-3C71BCDC5DB5}"/>
          </ac:inkMkLst>
        </pc:inkChg>
        <pc:inkChg chg="add">
          <ac:chgData name="Wang, Jesslyn" userId="S::wangj297@msu.edu::6fa9b61f-5eff-4a62-895f-04c97f51498f" providerId="AD" clId="Web-{E60EA592-10D7-F0F8-DD9C-075E3A999442}" dt="2025-10-29T22:15:57.037" v="110"/>
          <ac:inkMkLst>
            <pc:docMk/>
            <pc:sldMk cId="313435621" sldId="265"/>
            <ac:inkMk id="98" creationId="{A5544EEE-45F6-157D-297A-F340CF77796B}"/>
          </ac:inkMkLst>
        </pc:inkChg>
        <pc:inkChg chg="add">
          <ac:chgData name="Wang, Jesslyn" userId="S::wangj297@msu.edu::6fa9b61f-5eff-4a62-895f-04c97f51498f" providerId="AD" clId="Web-{E60EA592-10D7-F0F8-DD9C-075E3A999442}" dt="2025-10-29T22:16:03.881" v="111"/>
          <ac:inkMkLst>
            <pc:docMk/>
            <pc:sldMk cId="313435621" sldId="265"/>
            <ac:inkMk id="99" creationId="{CC418CF5-5758-8120-B22B-0708D0519E2A}"/>
          </ac:inkMkLst>
        </pc:inkChg>
        <pc:inkChg chg="add">
          <ac:chgData name="Wang, Jesslyn" userId="S::wangj297@msu.edu::6fa9b61f-5eff-4a62-895f-04c97f51498f" providerId="AD" clId="Web-{E60EA592-10D7-F0F8-DD9C-075E3A999442}" dt="2025-10-29T22:16:03.897" v="112"/>
          <ac:inkMkLst>
            <pc:docMk/>
            <pc:sldMk cId="313435621" sldId="265"/>
            <ac:inkMk id="100" creationId="{F239E80F-F474-F6D3-E8A7-DFC5CFBA0361}"/>
          </ac:inkMkLst>
        </pc:inkChg>
        <pc:inkChg chg="add">
          <ac:chgData name="Wang, Jesslyn" userId="S::wangj297@msu.edu::6fa9b61f-5eff-4a62-895f-04c97f51498f" providerId="AD" clId="Web-{E60EA592-10D7-F0F8-DD9C-075E3A999442}" dt="2025-10-29T22:16:05.725" v="113"/>
          <ac:inkMkLst>
            <pc:docMk/>
            <pc:sldMk cId="313435621" sldId="265"/>
            <ac:inkMk id="101" creationId="{E0AE38B1-37DA-228F-7A2D-847684DB9B4A}"/>
          </ac:inkMkLst>
        </pc:inkChg>
        <pc:inkChg chg="add">
          <ac:chgData name="Wang, Jesslyn" userId="S::wangj297@msu.edu::6fa9b61f-5eff-4a62-895f-04c97f51498f" providerId="AD" clId="Web-{E60EA592-10D7-F0F8-DD9C-075E3A999442}" dt="2025-10-29T22:16:05.725" v="114"/>
          <ac:inkMkLst>
            <pc:docMk/>
            <pc:sldMk cId="313435621" sldId="265"/>
            <ac:inkMk id="102" creationId="{7394F016-EF04-115D-8866-7A8DEE2E25EC}"/>
          </ac:inkMkLst>
        </pc:inkChg>
        <pc:inkChg chg="add">
          <ac:chgData name="Wang, Jesslyn" userId="S::wangj297@msu.edu::6fa9b61f-5eff-4a62-895f-04c97f51498f" providerId="AD" clId="Web-{E60EA592-10D7-F0F8-DD9C-075E3A999442}" dt="2025-10-29T22:16:05.740" v="115"/>
          <ac:inkMkLst>
            <pc:docMk/>
            <pc:sldMk cId="313435621" sldId="265"/>
            <ac:inkMk id="103" creationId="{C19887CC-DFB5-F0F6-72D8-1AF66534207D}"/>
          </ac:inkMkLst>
        </pc:inkChg>
        <pc:inkChg chg="add">
          <ac:chgData name="Wang, Jesslyn" userId="S::wangj297@msu.edu::6fa9b61f-5eff-4a62-895f-04c97f51498f" providerId="AD" clId="Web-{E60EA592-10D7-F0F8-DD9C-075E3A999442}" dt="2025-10-29T22:16:05.740" v="116"/>
          <ac:inkMkLst>
            <pc:docMk/>
            <pc:sldMk cId="313435621" sldId="265"/>
            <ac:inkMk id="104" creationId="{36AB4D9E-EB8A-915A-93A6-5CAEAEE220DA}"/>
          </ac:inkMkLst>
        </pc:inkChg>
        <pc:inkChg chg="add">
          <ac:chgData name="Wang, Jesslyn" userId="S::wangj297@msu.edu::6fa9b61f-5eff-4a62-895f-04c97f51498f" providerId="AD" clId="Web-{E60EA592-10D7-F0F8-DD9C-075E3A999442}" dt="2025-10-29T22:16:05.740" v="117"/>
          <ac:inkMkLst>
            <pc:docMk/>
            <pc:sldMk cId="313435621" sldId="265"/>
            <ac:inkMk id="105" creationId="{9262B983-CA74-771B-3407-D7F5BDEA834E}"/>
          </ac:inkMkLst>
        </pc:inkChg>
        <pc:inkChg chg="add">
          <ac:chgData name="Wang, Jesslyn" userId="S::wangj297@msu.edu::6fa9b61f-5eff-4a62-895f-04c97f51498f" providerId="AD" clId="Web-{E60EA592-10D7-F0F8-DD9C-075E3A999442}" dt="2025-10-29T22:16:05.740" v="118"/>
          <ac:inkMkLst>
            <pc:docMk/>
            <pc:sldMk cId="313435621" sldId="265"/>
            <ac:inkMk id="106" creationId="{351A01D1-3DEF-5AC5-B715-13F35A6C60A3}"/>
          </ac:inkMkLst>
        </pc:inkChg>
        <pc:inkChg chg="add">
          <ac:chgData name="Wang, Jesslyn" userId="S::wangj297@msu.edu::6fa9b61f-5eff-4a62-895f-04c97f51498f" providerId="AD" clId="Web-{E60EA592-10D7-F0F8-DD9C-075E3A999442}" dt="2025-10-29T22:16:05.756" v="119"/>
          <ac:inkMkLst>
            <pc:docMk/>
            <pc:sldMk cId="313435621" sldId="265"/>
            <ac:inkMk id="107" creationId="{909D4540-C5FE-34DB-9197-4CDF412ED310}"/>
          </ac:inkMkLst>
        </pc:inkChg>
        <pc:inkChg chg="add">
          <ac:chgData name="Wang, Jesslyn" userId="S::wangj297@msu.edu::6fa9b61f-5eff-4a62-895f-04c97f51498f" providerId="AD" clId="Web-{E60EA592-10D7-F0F8-DD9C-075E3A999442}" dt="2025-10-29T22:16:06.600" v="120"/>
          <ac:inkMkLst>
            <pc:docMk/>
            <pc:sldMk cId="313435621" sldId="265"/>
            <ac:inkMk id="108" creationId="{E88A8483-1F0E-1649-50D5-CB725E90DDA9}"/>
          </ac:inkMkLst>
        </pc:inkChg>
        <pc:inkChg chg="add">
          <ac:chgData name="Wang, Jesslyn" userId="S::wangj297@msu.edu::6fa9b61f-5eff-4a62-895f-04c97f51498f" providerId="AD" clId="Web-{E60EA592-10D7-F0F8-DD9C-075E3A999442}" dt="2025-10-29T22:16:06.600" v="121"/>
          <ac:inkMkLst>
            <pc:docMk/>
            <pc:sldMk cId="313435621" sldId="265"/>
            <ac:inkMk id="109" creationId="{3CD02C48-B806-4833-B90B-22ED48B35444}"/>
          </ac:inkMkLst>
        </pc:inkChg>
        <pc:inkChg chg="add">
          <ac:chgData name="Wang, Jesslyn" userId="S::wangj297@msu.edu::6fa9b61f-5eff-4a62-895f-04c97f51498f" providerId="AD" clId="Web-{E60EA592-10D7-F0F8-DD9C-075E3A999442}" dt="2025-10-29T22:16:06.600" v="122"/>
          <ac:inkMkLst>
            <pc:docMk/>
            <pc:sldMk cId="313435621" sldId="265"/>
            <ac:inkMk id="110" creationId="{9F5C1E70-6937-0544-42C5-36EC1ABB71EF}"/>
          </ac:inkMkLst>
        </pc:inkChg>
        <pc:inkChg chg="add">
          <ac:chgData name="Wang, Jesslyn" userId="S::wangj297@msu.edu::6fa9b61f-5eff-4a62-895f-04c97f51498f" providerId="AD" clId="Web-{E60EA592-10D7-F0F8-DD9C-075E3A999442}" dt="2025-10-29T22:16:06.600" v="123"/>
          <ac:inkMkLst>
            <pc:docMk/>
            <pc:sldMk cId="313435621" sldId="265"/>
            <ac:inkMk id="111" creationId="{07423BD5-EA45-ED5F-53DB-AB4BEBA8BB32}"/>
          </ac:inkMkLst>
        </pc:inkChg>
        <pc:inkChg chg="add">
          <ac:chgData name="Wang, Jesslyn" userId="S::wangj297@msu.edu::6fa9b61f-5eff-4a62-895f-04c97f51498f" providerId="AD" clId="Web-{E60EA592-10D7-F0F8-DD9C-075E3A999442}" dt="2025-10-29T22:16:07.787" v="124"/>
          <ac:inkMkLst>
            <pc:docMk/>
            <pc:sldMk cId="313435621" sldId="265"/>
            <ac:inkMk id="112" creationId="{C4812512-9715-B2F1-E36D-7C7BEE3C0F69}"/>
          </ac:inkMkLst>
        </pc:inkChg>
        <pc:inkChg chg="add">
          <ac:chgData name="Wang, Jesslyn" userId="S::wangj297@msu.edu::6fa9b61f-5eff-4a62-895f-04c97f51498f" providerId="AD" clId="Web-{E60EA592-10D7-F0F8-DD9C-075E3A999442}" dt="2025-10-29T22:16:07.803" v="125"/>
          <ac:inkMkLst>
            <pc:docMk/>
            <pc:sldMk cId="313435621" sldId="265"/>
            <ac:inkMk id="113" creationId="{659133ED-6D47-E167-1E61-E45BE867B7ED}"/>
          </ac:inkMkLst>
        </pc:inkChg>
        <pc:inkChg chg="add">
          <ac:chgData name="Wang, Jesslyn" userId="S::wangj297@msu.edu::6fa9b61f-5eff-4a62-895f-04c97f51498f" providerId="AD" clId="Web-{E60EA592-10D7-F0F8-DD9C-075E3A999442}" dt="2025-10-29T22:16:08.897" v="126"/>
          <ac:inkMkLst>
            <pc:docMk/>
            <pc:sldMk cId="313435621" sldId="265"/>
            <ac:inkMk id="114" creationId="{A531E89B-0D63-637F-6688-2FFF74E20C85}"/>
          </ac:inkMkLst>
        </pc:inkChg>
        <pc:inkChg chg="add">
          <ac:chgData name="Wang, Jesslyn" userId="S::wangj297@msu.edu::6fa9b61f-5eff-4a62-895f-04c97f51498f" providerId="AD" clId="Web-{E60EA592-10D7-F0F8-DD9C-075E3A999442}" dt="2025-10-29T22:16:08.897" v="127"/>
          <ac:inkMkLst>
            <pc:docMk/>
            <pc:sldMk cId="313435621" sldId="265"/>
            <ac:inkMk id="115" creationId="{C74337BE-CC49-95EE-B1B9-14BD59431A44}"/>
          </ac:inkMkLst>
        </pc:inkChg>
        <pc:inkChg chg="add">
          <ac:chgData name="Wang, Jesslyn" userId="S::wangj297@msu.edu::6fa9b61f-5eff-4a62-895f-04c97f51498f" providerId="AD" clId="Web-{E60EA592-10D7-F0F8-DD9C-075E3A999442}" dt="2025-10-29T22:16:08.897" v="128"/>
          <ac:inkMkLst>
            <pc:docMk/>
            <pc:sldMk cId="313435621" sldId="265"/>
            <ac:inkMk id="116" creationId="{CC724A35-36C9-3E30-ED7E-4330C5439FFB}"/>
          </ac:inkMkLst>
        </pc:inkChg>
        <pc:inkChg chg="add">
          <ac:chgData name="Wang, Jesslyn" userId="S::wangj297@msu.edu::6fa9b61f-5eff-4a62-895f-04c97f51498f" providerId="AD" clId="Web-{E60EA592-10D7-F0F8-DD9C-075E3A999442}" dt="2025-10-29T22:16:08.897" v="129"/>
          <ac:inkMkLst>
            <pc:docMk/>
            <pc:sldMk cId="313435621" sldId="265"/>
            <ac:inkMk id="117" creationId="{0B0A9A9E-8417-CE28-669D-E5FAE0049CEE}"/>
          </ac:inkMkLst>
        </pc:inkChg>
        <pc:inkChg chg="add">
          <ac:chgData name="Wang, Jesslyn" userId="S::wangj297@msu.edu::6fa9b61f-5eff-4a62-895f-04c97f51498f" providerId="AD" clId="Web-{E60EA592-10D7-F0F8-DD9C-075E3A999442}" dt="2025-10-29T22:16:10.475" v="130"/>
          <ac:inkMkLst>
            <pc:docMk/>
            <pc:sldMk cId="313435621" sldId="265"/>
            <ac:inkMk id="118" creationId="{4789261E-3FB7-00B8-AA18-C8CF03605E7A}"/>
          </ac:inkMkLst>
        </pc:inkChg>
        <pc:inkChg chg="add">
          <ac:chgData name="Wang, Jesslyn" userId="S::wangj297@msu.edu::6fa9b61f-5eff-4a62-895f-04c97f51498f" providerId="AD" clId="Web-{E60EA592-10D7-F0F8-DD9C-075E3A999442}" dt="2025-10-29T22:16:10.475" v="131"/>
          <ac:inkMkLst>
            <pc:docMk/>
            <pc:sldMk cId="313435621" sldId="265"/>
            <ac:inkMk id="119" creationId="{77C1C71F-3D29-E3DD-B36D-96B09D5F09C4}"/>
          </ac:inkMkLst>
        </pc:inkChg>
        <pc:inkChg chg="add">
          <ac:chgData name="Wang, Jesslyn" userId="S::wangj297@msu.edu::6fa9b61f-5eff-4a62-895f-04c97f51498f" providerId="AD" clId="Web-{E60EA592-10D7-F0F8-DD9C-075E3A999442}" dt="2025-10-29T22:16:28.773" v="132"/>
          <ac:inkMkLst>
            <pc:docMk/>
            <pc:sldMk cId="313435621" sldId="265"/>
            <ac:inkMk id="120" creationId="{5550365F-4941-DEC8-D896-ED7BD34B9C37}"/>
          </ac:inkMkLst>
        </pc:inkChg>
        <pc:inkChg chg="add">
          <ac:chgData name="Wang, Jesslyn" userId="S::wangj297@msu.edu::6fa9b61f-5eff-4a62-895f-04c97f51498f" providerId="AD" clId="Web-{E60EA592-10D7-F0F8-DD9C-075E3A999442}" dt="2025-10-29T22:16:28.789" v="133"/>
          <ac:inkMkLst>
            <pc:docMk/>
            <pc:sldMk cId="313435621" sldId="265"/>
            <ac:inkMk id="121" creationId="{7256203C-9153-9E93-53CF-C6E9B4242D19}"/>
          </ac:inkMkLst>
        </pc:inkChg>
        <pc:inkChg chg="add">
          <ac:chgData name="Wang, Jesslyn" userId="S::wangj297@msu.edu::6fa9b61f-5eff-4a62-895f-04c97f51498f" providerId="AD" clId="Web-{E60EA592-10D7-F0F8-DD9C-075E3A999442}" dt="2025-10-29T22:16:31.633" v="134"/>
          <ac:inkMkLst>
            <pc:docMk/>
            <pc:sldMk cId="313435621" sldId="265"/>
            <ac:inkMk id="122" creationId="{D40FA64D-3109-81BD-D655-BACE0C329186}"/>
          </ac:inkMkLst>
        </pc:inkChg>
        <pc:inkChg chg="add">
          <ac:chgData name="Wang, Jesslyn" userId="S::wangj297@msu.edu::6fa9b61f-5eff-4a62-895f-04c97f51498f" providerId="AD" clId="Web-{E60EA592-10D7-F0F8-DD9C-075E3A999442}" dt="2025-10-29T22:16:31.648" v="135"/>
          <ac:inkMkLst>
            <pc:docMk/>
            <pc:sldMk cId="313435621" sldId="265"/>
            <ac:inkMk id="123" creationId="{3F5EE62C-133E-DA94-A69D-9201CC02113E}"/>
          </ac:inkMkLst>
        </pc:inkChg>
        <pc:inkChg chg="add">
          <ac:chgData name="Wang, Jesslyn" userId="S::wangj297@msu.edu::6fa9b61f-5eff-4a62-895f-04c97f51498f" providerId="AD" clId="Web-{E60EA592-10D7-F0F8-DD9C-075E3A999442}" dt="2025-10-29T22:16:31.648" v="136"/>
          <ac:inkMkLst>
            <pc:docMk/>
            <pc:sldMk cId="313435621" sldId="265"/>
            <ac:inkMk id="124" creationId="{57D2B290-34E9-0679-B134-518F17B19771}"/>
          </ac:inkMkLst>
        </pc:inkChg>
        <pc:inkChg chg="add">
          <ac:chgData name="Wang, Jesslyn" userId="S::wangj297@msu.edu::6fa9b61f-5eff-4a62-895f-04c97f51498f" providerId="AD" clId="Web-{E60EA592-10D7-F0F8-DD9C-075E3A999442}" dt="2025-10-29T22:16:32.508" v="137"/>
          <ac:inkMkLst>
            <pc:docMk/>
            <pc:sldMk cId="313435621" sldId="265"/>
            <ac:inkMk id="125" creationId="{302A60C0-BE8B-948C-071F-2C445B3398F2}"/>
          </ac:inkMkLst>
        </pc:inkChg>
        <pc:inkChg chg="add">
          <ac:chgData name="Wang, Jesslyn" userId="S::wangj297@msu.edu::6fa9b61f-5eff-4a62-895f-04c97f51498f" providerId="AD" clId="Web-{E60EA592-10D7-F0F8-DD9C-075E3A999442}" dt="2025-10-29T22:16:32.523" v="138"/>
          <ac:inkMkLst>
            <pc:docMk/>
            <pc:sldMk cId="313435621" sldId="265"/>
            <ac:inkMk id="126" creationId="{A8B60FD5-E4B4-E247-8ABA-E7AD5C1CA977}"/>
          </ac:inkMkLst>
        </pc:inkChg>
        <pc:inkChg chg="add">
          <ac:chgData name="Wang, Jesslyn" userId="S::wangj297@msu.edu::6fa9b61f-5eff-4a62-895f-04c97f51498f" providerId="AD" clId="Web-{E60EA592-10D7-F0F8-DD9C-075E3A999442}" dt="2025-10-29T22:16:33.429" v="139"/>
          <ac:inkMkLst>
            <pc:docMk/>
            <pc:sldMk cId="313435621" sldId="265"/>
            <ac:inkMk id="127" creationId="{F6DF42D9-AF40-44FD-0A62-9F210EF33939}"/>
          </ac:inkMkLst>
        </pc:inkChg>
        <pc:inkChg chg="add">
          <ac:chgData name="Wang, Jesslyn" userId="S::wangj297@msu.edu::6fa9b61f-5eff-4a62-895f-04c97f51498f" providerId="AD" clId="Web-{E60EA592-10D7-F0F8-DD9C-075E3A999442}" dt="2025-10-29T22:16:33.429" v="140"/>
          <ac:inkMkLst>
            <pc:docMk/>
            <pc:sldMk cId="313435621" sldId="265"/>
            <ac:inkMk id="128" creationId="{F9BF43E2-BD63-8568-A891-D5A1D357DF58}"/>
          </ac:inkMkLst>
        </pc:inkChg>
        <pc:inkChg chg="add">
          <ac:chgData name="Wang, Jesslyn" userId="S::wangj297@msu.edu::6fa9b61f-5eff-4a62-895f-04c97f51498f" providerId="AD" clId="Web-{E60EA592-10D7-F0F8-DD9C-075E3A999442}" dt="2025-10-29T22:16:35.367" v="141"/>
          <ac:inkMkLst>
            <pc:docMk/>
            <pc:sldMk cId="313435621" sldId="265"/>
            <ac:inkMk id="129" creationId="{0A35966A-41BB-D625-9063-F79225598DCF}"/>
          </ac:inkMkLst>
        </pc:inkChg>
        <pc:inkChg chg="add">
          <ac:chgData name="Wang, Jesslyn" userId="S::wangj297@msu.edu::6fa9b61f-5eff-4a62-895f-04c97f51498f" providerId="AD" clId="Web-{E60EA592-10D7-F0F8-DD9C-075E3A999442}" dt="2025-10-29T22:16:35.383" v="142"/>
          <ac:inkMkLst>
            <pc:docMk/>
            <pc:sldMk cId="313435621" sldId="265"/>
            <ac:inkMk id="130" creationId="{CC63CC15-04DD-0E1C-2A2F-D6BB63F2795B}"/>
          </ac:inkMkLst>
        </pc:inkChg>
        <pc:inkChg chg="add">
          <ac:chgData name="Wang, Jesslyn" userId="S::wangj297@msu.edu::6fa9b61f-5eff-4a62-895f-04c97f51498f" providerId="AD" clId="Web-{E60EA592-10D7-F0F8-DD9C-075E3A999442}" dt="2025-10-29T22:16:35.383" v="143"/>
          <ac:inkMkLst>
            <pc:docMk/>
            <pc:sldMk cId="313435621" sldId="265"/>
            <ac:inkMk id="131" creationId="{1C792791-8D65-5216-0A43-AAB32CDD5B1C}"/>
          </ac:inkMkLst>
        </pc:inkChg>
        <pc:inkChg chg="add">
          <ac:chgData name="Wang, Jesslyn" userId="S::wangj297@msu.edu::6fa9b61f-5eff-4a62-895f-04c97f51498f" providerId="AD" clId="Web-{E60EA592-10D7-F0F8-DD9C-075E3A999442}" dt="2025-10-29T22:16:35.945" v="144"/>
          <ac:inkMkLst>
            <pc:docMk/>
            <pc:sldMk cId="313435621" sldId="265"/>
            <ac:inkMk id="132" creationId="{73F8B31E-7C24-CB40-AEEE-3C14C5C68DA0}"/>
          </ac:inkMkLst>
        </pc:inkChg>
        <pc:inkChg chg="add">
          <ac:chgData name="Wang, Jesslyn" userId="S::wangj297@msu.edu::6fa9b61f-5eff-4a62-895f-04c97f51498f" providerId="AD" clId="Web-{E60EA592-10D7-F0F8-DD9C-075E3A999442}" dt="2025-10-29T22:16:36.758" v="145"/>
          <ac:inkMkLst>
            <pc:docMk/>
            <pc:sldMk cId="313435621" sldId="265"/>
            <ac:inkMk id="133" creationId="{AA8007F3-A420-9840-E451-A509BD2CC48C}"/>
          </ac:inkMkLst>
        </pc:inkChg>
        <pc:inkChg chg="add">
          <ac:chgData name="Wang, Jesslyn" userId="S::wangj297@msu.edu::6fa9b61f-5eff-4a62-895f-04c97f51498f" providerId="AD" clId="Web-{E60EA592-10D7-F0F8-DD9C-075E3A999442}" dt="2025-10-29T22:16:37.414" v="146"/>
          <ac:inkMkLst>
            <pc:docMk/>
            <pc:sldMk cId="313435621" sldId="265"/>
            <ac:inkMk id="134" creationId="{9B889EE8-5EA5-177C-5563-F9D562FED06F}"/>
          </ac:inkMkLst>
        </pc:inkChg>
        <pc:inkChg chg="add">
          <ac:chgData name="Wang, Jesslyn" userId="S::wangj297@msu.edu::6fa9b61f-5eff-4a62-895f-04c97f51498f" providerId="AD" clId="Web-{E60EA592-10D7-F0F8-DD9C-075E3A999442}" dt="2025-10-29T22:16:55.868" v="147"/>
          <ac:inkMkLst>
            <pc:docMk/>
            <pc:sldMk cId="313435621" sldId="265"/>
            <ac:inkMk id="135" creationId="{57CCD9F0-428D-2922-E8D4-B11F22DE857C}"/>
          </ac:inkMkLst>
        </pc:inkChg>
        <pc:inkChg chg="add">
          <ac:chgData name="Wang, Jesslyn" userId="S::wangj297@msu.edu::6fa9b61f-5eff-4a62-895f-04c97f51498f" providerId="AD" clId="Web-{E60EA592-10D7-F0F8-DD9C-075E3A999442}" dt="2025-10-29T22:16:56.353" v="148"/>
          <ac:inkMkLst>
            <pc:docMk/>
            <pc:sldMk cId="313435621" sldId="265"/>
            <ac:inkMk id="136" creationId="{735E311F-70A3-63CB-2786-02239F00C5F4}"/>
          </ac:inkMkLst>
        </pc:inkChg>
        <pc:inkChg chg="add">
          <ac:chgData name="Wang, Jesslyn" userId="S::wangj297@msu.edu::6fa9b61f-5eff-4a62-895f-04c97f51498f" providerId="AD" clId="Web-{E60EA592-10D7-F0F8-DD9C-075E3A999442}" dt="2025-10-29T22:16:57.540" v="149"/>
          <ac:inkMkLst>
            <pc:docMk/>
            <pc:sldMk cId="313435621" sldId="265"/>
            <ac:inkMk id="137" creationId="{3A94509B-3105-0075-BD2D-3FE692D3368C}"/>
          </ac:inkMkLst>
        </pc:inkChg>
        <pc:inkChg chg="add">
          <ac:chgData name="Wang, Jesslyn" userId="S::wangj297@msu.edu::6fa9b61f-5eff-4a62-895f-04c97f51498f" providerId="AD" clId="Web-{E60EA592-10D7-F0F8-DD9C-075E3A999442}" dt="2025-10-29T22:16:57.540" v="150"/>
          <ac:inkMkLst>
            <pc:docMk/>
            <pc:sldMk cId="313435621" sldId="265"/>
            <ac:inkMk id="138" creationId="{EA2E5CB3-46C0-A11B-39A6-97261AF535F2}"/>
          </ac:inkMkLst>
        </pc:inkChg>
        <pc:inkChg chg="add">
          <ac:chgData name="Wang, Jesslyn" userId="S::wangj297@msu.edu::6fa9b61f-5eff-4a62-895f-04c97f51498f" providerId="AD" clId="Web-{E60EA592-10D7-F0F8-DD9C-075E3A999442}" dt="2025-10-29T22:16:57.556" v="151"/>
          <ac:inkMkLst>
            <pc:docMk/>
            <pc:sldMk cId="313435621" sldId="265"/>
            <ac:inkMk id="139" creationId="{78117C73-4A97-FE60-CA5D-2AE3DB408B42}"/>
          </ac:inkMkLst>
        </pc:inkChg>
        <pc:inkChg chg="add">
          <ac:chgData name="Wang, Jesslyn" userId="S::wangj297@msu.edu::6fa9b61f-5eff-4a62-895f-04c97f51498f" providerId="AD" clId="Web-{E60EA592-10D7-F0F8-DD9C-075E3A999442}" dt="2025-10-29T22:16:59.353" v="152"/>
          <ac:inkMkLst>
            <pc:docMk/>
            <pc:sldMk cId="313435621" sldId="265"/>
            <ac:inkMk id="140" creationId="{201F7CFF-E1CD-FE88-F83E-9C6B29759649}"/>
          </ac:inkMkLst>
        </pc:inkChg>
        <pc:inkChg chg="add">
          <ac:chgData name="Wang, Jesslyn" userId="S::wangj297@msu.edu::6fa9b61f-5eff-4a62-895f-04c97f51498f" providerId="AD" clId="Web-{E60EA592-10D7-F0F8-DD9C-075E3A999442}" dt="2025-10-29T22:16:59.353" v="153"/>
          <ac:inkMkLst>
            <pc:docMk/>
            <pc:sldMk cId="313435621" sldId="265"/>
            <ac:inkMk id="141" creationId="{3DF8CCD5-882D-18ED-42A2-885EC901AB01}"/>
          </ac:inkMkLst>
        </pc:inkChg>
        <pc:inkChg chg="add">
          <ac:chgData name="Wang, Jesslyn" userId="S::wangj297@msu.edu::6fa9b61f-5eff-4a62-895f-04c97f51498f" providerId="AD" clId="Web-{E60EA592-10D7-F0F8-DD9C-075E3A999442}" dt="2025-10-29T22:16:59.353" v="154"/>
          <ac:inkMkLst>
            <pc:docMk/>
            <pc:sldMk cId="313435621" sldId="265"/>
            <ac:inkMk id="142" creationId="{F2C34CDC-2978-C1C5-2386-9AFA9748FFDA}"/>
          </ac:inkMkLst>
        </pc:inkChg>
        <pc:inkChg chg="add">
          <ac:chgData name="Wang, Jesslyn" userId="S::wangj297@msu.edu::6fa9b61f-5eff-4a62-895f-04c97f51498f" providerId="AD" clId="Web-{E60EA592-10D7-F0F8-DD9C-075E3A999442}" dt="2025-10-29T22:16:59.368" v="155"/>
          <ac:inkMkLst>
            <pc:docMk/>
            <pc:sldMk cId="313435621" sldId="265"/>
            <ac:inkMk id="143" creationId="{D891317E-CB14-1A49-69BD-EC83DBFD4D90}"/>
          </ac:inkMkLst>
        </pc:inkChg>
        <pc:inkChg chg="add">
          <ac:chgData name="Wang, Jesslyn" userId="S::wangj297@msu.edu::6fa9b61f-5eff-4a62-895f-04c97f51498f" providerId="AD" clId="Web-{E60EA592-10D7-F0F8-DD9C-075E3A999442}" dt="2025-10-29T22:16:59.368" v="156"/>
          <ac:inkMkLst>
            <pc:docMk/>
            <pc:sldMk cId="313435621" sldId="265"/>
            <ac:inkMk id="144" creationId="{73C5CBCE-3707-7081-5DAE-C7BE241310EF}"/>
          </ac:inkMkLst>
        </pc:inkChg>
        <pc:inkChg chg="add">
          <ac:chgData name="Wang, Jesslyn" userId="S::wangj297@msu.edu::6fa9b61f-5eff-4a62-895f-04c97f51498f" providerId="AD" clId="Web-{E60EA592-10D7-F0F8-DD9C-075E3A999442}" dt="2025-10-29T22:16:59.368" v="157"/>
          <ac:inkMkLst>
            <pc:docMk/>
            <pc:sldMk cId="313435621" sldId="265"/>
            <ac:inkMk id="145" creationId="{C408E1D5-C4DB-AF43-D9B2-0586DCE484A3}"/>
          </ac:inkMkLst>
        </pc:inkChg>
        <pc:inkChg chg="add">
          <ac:chgData name="Wang, Jesslyn" userId="S::wangj297@msu.edu::6fa9b61f-5eff-4a62-895f-04c97f51498f" providerId="AD" clId="Web-{E60EA592-10D7-F0F8-DD9C-075E3A999442}" dt="2025-10-29T22:16:59.384" v="158"/>
          <ac:inkMkLst>
            <pc:docMk/>
            <pc:sldMk cId="313435621" sldId="265"/>
            <ac:inkMk id="146" creationId="{FBA8FB07-E77E-A4C0-9925-9EB9A5911898}"/>
          </ac:inkMkLst>
        </pc:inkChg>
        <pc:inkChg chg="add">
          <ac:chgData name="Wang, Jesslyn" userId="S::wangj297@msu.edu::6fa9b61f-5eff-4a62-895f-04c97f51498f" providerId="AD" clId="Web-{E60EA592-10D7-F0F8-DD9C-075E3A999442}" dt="2025-10-29T22:17:04.150" v="159"/>
          <ac:inkMkLst>
            <pc:docMk/>
            <pc:sldMk cId="313435621" sldId="265"/>
            <ac:inkMk id="147" creationId="{BA23B516-9225-2DEF-DA38-4DABBF978FF9}"/>
          </ac:inkMkLst>
        </pc:inkChg>
        <pc:inkChg chg="add">
          <ac:chgData name="Wang, Jesslyn" userId="S::wangj297@msu.edu::6fa9b61f-5eff-4a62-895f-04c97f51498f" providerId="AD" clId="Web-{E60EA592-10D7-F0F8-DD9C-075E3A999442}" dt="2025-10-29T22:17:04.165" v="160"/>
          <ac:inkMkLst>
            <pc:docMk/>
            <pc:sldMk cId="313435621" sldId="265"/>
            <ac:inkMk id="148" creationId="{3A393222-1F66-2B01-8812-6DDDDE87BB47}"/>
          </ac:inkMkLst>
        </pc:inkChg>
        <pc:inkChg chg="add">
          <ac:chgData name="Wang, Jesslyn" userId="S::wangj297@msu.edu::6fa9b61f-5eff-4a62-895f-04c97f51498f" providerId="AD" clId="Web-{E60EA592-10D7-F0F8-DD9C-075E3A999442}" dt="2025-10-29T22:17:04.572" v="161"/>
          <ac:inkMkLst>
            <pc:docMk/>
            <pc:sldMk cId="313435621" sldId="265"/>
            <ac:inkMk id="149" creationId="{D27A66A1-C18A-0CDF-F4D2-358036F98AA6}"/>
          </ac:inkMkLst>
        </pc:inkChg>
        <pc:inkChg chg="add">
          <ac:chgData name="Wang, Jesslyn" userId="S::wangj297@msu.edu::6fa9b61f-5eff-4a62-895f-04c97f51498f" providerId="AD" clId="Web-{E60EA592-10D7-F0F8-DD9C-075E3A999442}" dt="2025-10-29T22:17:10.400" v="162"/>
          <ac:inkMkLst>
            <pc:docMk/>
            <pc:sldMk cId="313435621" sldId="265"/>
            <ac:inkMk id="150" creationId="{7E55C5C8-079E-6658-3D6A-27DAFCE17892}"/>
          </ac:inkMkLst>
        </pc:inkChg>
        <pc:inkChg chg="add">
          <ac:chgData name="Wang, Jesslyn" userId="S::wangj297@msu.edu::6fa9b61f-5eff-4a62-895f-04c97f51498f" providerId="AD" clId="Web-{E60EA592-10D7-F0F8-DD9C-075E3A999442}" dt="2025-10-29T22:17:10.400" v="163"/>
          <ac:inkMkLst>
            <pc:docMk/>
            <pc:sldMk cId="313435621" sldId="265"/>
            <ac:inkMk id="151" creationId="{95F5ADF4-E246-5A0B-D9E0-A46592B5D9FA}"/>
          </ac:inkMkLst>
        </pc:inkChg>
        <pc:inkChg chg="add">
          <ac:chgData name="Wang, Jesslyn" userId="S::wangj297@msu.edu::6fa9b61f-5eff-4a62-895f-04c97f51498f" providerId="AD" clId="Web-{E60EA592-10D7-F0F8-DD9C-075E3A999442}" dt="2025-10-29T22:17:10.400" v="164"/>
          <ac:inkMkLst>
            <pc:docMk/>
            <pc:sldMk cId="313435621" sldId="265"/>
            <ac:inkMk id="152" creationId="{A44C830E-86FE-B536-5DC1-7E7E00814414}"/>
          </ac:inkMkLst>
        </pc:inkChg>
        <pc:inkChg chg="add">
          <ac:chgData name="Wang, Jesslyn" userId="S::wangj297@msu.edu::6fa9b61f-5eff-4a62-895f-04c97f51498f" providerId="AD" clId="Web-{E60EA592-10D7-F0F8-DD9C-075E3A999442}" dt="2025-10-29T22:17:10.416" v="165"/>
          <ac:inkMkLst>
            <pc:docMk/>
            <pc:sldMk cId="313435621" sldId="265"/>
            <ac:inkMk id="153" creationId="{BC0B6215-D240-27AC-3983-FE562CD0F2B3}"/>
          </ac:inkMkLst>
        </pc:inkChg>
        <pc:inkChg chg="add">
          <ac:chgData name="Wang, Jesslyn" userId="S::wangj297@msu.edu::6fa9b61f-5eff-4a62-895f-04c97f51498f" providerId="AD" clId="Web-{E60EA592-10D7-F0F8-DD9C-075E3A999442}" dt="2025-10-29T22:17:10.416" v="166"/>
          <ac:inkMkLst>
            <pc:docMk/>
            <pc:sldMk cId="313435621" sldId="265"/>
            <ac:inkMk id="154" creationId="{3FB1874C-2658-B4A8-A7C1-5AF90C3B5FA3}"/>
          </ac:inkMkLst>
        </pc:inkChg>
        <pc:inkChg chg="add">
          <ac:chgData name="Wang, Jesslyn" userId="S::wangj297@msu.edu::6fa9b61f-5eff-4a62-895f-04c97f51498f" providerId="AD" clId="Web-{E60EA592-10D7-F0F8-DD9C-075E3A999442}" dt="2025-10-29T22:17:10.416" v="167"/>
          <ac:inkMkLst>
            <pc:docMk/>
            <pc:sldMk cId="313435621" sldId="265"/>
            <ac:inkMk id="155" creationId="{1C3BF68A-4654-AD05-30A1-774B4E2A56CC}"/>
          </ac:inkMkLst>
        </pc:inkChg>
        <pc:inkChg chg="add">
          <ac:chgData name="Wang, Jesslyn" userId="S::wangj297@msu.edu::6fa9b61f-5eff-4a62-895f-04c97f51498f" providerId="AD" clId="Web-{E60EA592-10D7-F0F8-DD9C-075E3A999442}" dt="2025-10-29T22:17:10.431" v="168"/>
          <ac:inkMkLst>
            <pc:docMk/>
            <pc:sldMk cId="313435621" sldId="265"/>
            <ac:inkMk id="156" creationId="{507FFE8E-6CA5-2815-0F0D-EB8466EA5A9A}"/>
          </ac:inkMkLst>
        </pc:inkChg>
        <pc:inkChg chg="add">
          <ac:chgData name="Wang, Jesslyn" userId="S::wangj297@msu.edu::6fa9b61f-5eff-4a62-895f-04c97f51498f" providerId="AD" clId="Web-{E60EA592-10D7-F0F8-DD9C-075E3A999442}" dt="2025-10-29T22:17:10.431" v="169"/>
          <ac:inkMkLst>
            <pc:docMk/>
            <pc:sldMk cId="313435621" sldId="265"/>
            <ac:inkMk id="157" creationId="{2BA111F4-56CB-2D0D-890A-A1AD218A2F7E}"/>
          </ac:inkMkLst>
        </pc:inkChg>
        <pc:inkChg chg="add">
          <ac:chgData name="Wang, Jesslyn" userId="S::wangj297@msu.edu::6fa9b61f-5eff-4a62-895f-04c97f51498f" providerId="AD" clId="Web-{E60EA592-10D7-F0F8-DD9C-075E3A999442}" dt="2025-10-29T22:17:10.431" v="170"/>
          <ac:inkMkLst>
            <pc:docMk/>
            <pc:sldMk cId="313435621" sldId="265"/>
            <ac:inkMk id="158" creationId="{6425C737-2F9A-CC37-4CC7-3EA9980E2E88}"/>
          </ac:inkMkLst>
        </pc:inkChg>
        <pc:inkChg chg="add">
          <ac:chgData name="Wang, Jesslyn" userId="S::wangj297@msu.edu::6fa9b61f-5eff-4a62-895f-04c97f51498f" providerId="AD" clId="Web-{E60EA592-10D7-F0F8-DD9C-075E3A999442}" dt="2025-10-29T22:17:11.509" v="171"/>
          <ac:inkMkLst>
            <pc:docMk/>
            <pc:sldMk cId="313435621" sldId="265"/>
            <ac:inkMk id="159" creationId="{5280E4BD-D05E-A714-EFB9-2092003FA830}"/>
          </ac:inkMkLst>
        </pc:inkChg>
        <pc:inkChg chg="add">
          <ac:chgData name="Wang, Jesslyn" userId="S::wangj297@msu.edu::6fa9b61f-5eff-4a62-895f-04c97f51498f" providerId="AD" clId="Web-{E60EA592-10D7-F0F8-DD9C-075E3A999442}" dt="2025-10-29T22:17:12.244" v="172"/>
          <ac:inkMkLst>
            <pc:docMk/>
            <pc:sldMk cId="313435621" sldId="265"/>
            <ac:inkMk id="160" creationId="{D9F27B9C-EE82-57FE-2D1B-E5161AC294C0}"/>
          </ac:inkMkLst>
        </pc:inkChg>
      </pc:sldChg>
      <pc:sldChg chg="modSp">
        <pc:chgData name="Wang, Jesslyn" userId="S::wangj297@msu.edu::6fa9b61f-5eff-4a62-895f-04c97f51498f" providerId="AD" clId="Web-{E60EA592-10D7-F0F8-DD9C-075E3A999442}" dt="2025-10-29T21:10:39.540" v="2" actId="20577"/>
        <pc:sldMkLst>
          <pc:docMk/>
          <pc:sldMk cId="381610054" sldId="275"/>
        </pc:sldMkLst>
        <pc:spChg chg="mod">
          <ac:chgData name="Wang, Jesslyn" userId="S::wangj297@msu.edu::6fa9b61f-5eff-4a62-895f-04c97f51498f" providerId="AD" clId="Web-{E60EA592-10D7-F0F8-DD9C-075E3A999442}" dt="2025-10-29T21:10:39.540" v="2" actId="20577"/>
          <ac:spMkLst>
            <pc:docMk/>
            <pc:sldMk cId="381610054" sldId="275"/>
            <ac:spMk id="944" creationId="{7EAE8858-F9F6-B929-32CF-605887B53AAD}"/>
          </ac:spMkLst>
        </pc:spChg>
      </pc:sldChg>
      <pc:sldChg chg="modSp">
        <pc:chgData name="Wang, Jesslyn" userId="S::wangj297@msu.edu::6fa9b61f-5eff-4a62-895f-04c97f51498f" providerId="AD" clId="Web-{E60EA592-10D7-F0F8-DD9C-075E3A999442}" dt="2025-10-29T21:52:19.270" v="16" actId="20577"/>
        <pc:sldMkLst>
          <pc:docMk/>
          <pc:sldMk cId="2063522667" sldId="295"/>
        </pc:sldMkLst>
        <pc:spChg chg="mod">
          <ac:chgData name="Wang, Jesslyn" userId="S::wangj297@msu.edu::6fa9b61f-5eff-4a62-895f-04c97f51498f" providerId="AD" clId="Web-{E60EA592-10D7-F0F8-DD9C-075E3A999442}" dt="2025-10-29T21:52:19.270" v="16" actId="20577"/>
          <ac:spMkLst>
            <pc:docMk/>
            <pc:sldMk cId="2063522667" sldId="295"/>
            <ac:spMk id="368" creationId="{3DF4035D-C7FB-2E57-BB98-6FB05E2512F9}"/>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1C0F29-2768-466F-9269-5B3A5C24E1D7}" type="doc">
      <dgm:prSet loTypeId="urn:microsoft.com/office/officeart/2018/2/layout/IconVerticalSolidList" loCatId="icon" qsTypeId="urn:microsoft.com/office/officeart/2005/8/quickstyle/simple1" qsCatId="simple" csTypeId="urn:microsoft.com/office/officeart/2005/8/colors/accent3_2" csCatId="accent3" phldr="1"/>
      <dgm:spPr/>
      <dgm:t>
        <a:bodyPr/>
        <a:lstStyle/>
        <a:p>
          <a:endParaRPr lang="en-US"/>
        </a:p>
      </dgm:t>
    </dgm:pt>
    <dgm:pt modelId="{608E569B-F5AA-4761-A136-1A2EA43AA094}">
      <dgm:prSet phldr="0"/>
      <dgm:spPr/>
      <dgm:t>
        <a:bodyPr/>
        <a:lstStyle/>
        <a:p>
          <a:pPr>
            <a:lnSpc>
              <a:spcPct val="100000"/>
            </a:lnSpc>
          </a:pPr>
          <a:r>
            <a:rPr lang="en-US" sz="2500">
              <a:latin typeface="Aptos Display"/>
              <a:ea typeface="+mn-ea"/>
              <a:cs typeface="+mn-cs"/>
            </a:rPr>
            <a:t>Overview of VITA Site Operations</a:t>
          </a:r>
        </a:p>
      </dgm:t>
    </dgm:pt>
    <dgm:pt modelId="{E56C77AD-6F86-4735-8E75-7A59FFE026A9}" type="parTrans" cxnId="{9E8E4E0E-0F45-42B3-8849-C286A2E63FAC}">
      <dgm:prSet/>
      <dgm:spPr/>
      <dgm:t>
        <a:bodyPr/>
        <a:lstStyle/>
        <a:p>
          <a:endParaRPr lang="en-US"/>
        </a:p>
      </dgm:t>
    </dgm:pt>
    <dgm:pt modelId="{781052A6-6A9D-4336-A8C0-2EE6FEF830E9}" type="sibTrans" cxnId="{9E8E4E0E-0F45-42B3-8849-C286A2E63FAC}">
      <dgm:prSet/>
      <dgm:spPr/>
      <dgm:t>
        <a:bodyPr/>
        <a:lstStyle/>
        <a:p>
          <a:endParaRPr lang="en-US"/>
        </a:p>
      </dgm:t>
    </dgm:pt>
    <dgm:pt modelId="{F62232C0-CCA3-4686-B851-8BB350EFE0BB}">
      <dgm:prSet phldr="0"/>
      <dgm:spPr/>
      <dgm:t>
        <a:bodyPr/>
        <a:lstStyle/>
        <a:p>
          <a:pPr>
            <a:lnSpc>
              <a:spcPct val="100000"/>
            </a:lnSpc>
          </a:pPr>
          <a:r>
            <a:rPr lang="en-US" sz="2500">
              <a:latin typeface="Aptos Display" panose="02110004020202020204"/>
              <a:ea typeface="+mn-ea"/>
              <a:cs typeface="+mn-cs"/>
            </a:rPr>
            <a:t>Volunteer Standards of Conduct</a:t>
          </a:r>
        </a:p>
      </dgm:t>
    </dgm:pt>
    <dgm:pt modelId="{6A30CCD2-CBC9-4826-8068-633DA80CAE1F}" type="parTrans" cxnId="{E49143C3-6A37-492B-9961-A0C1EE63EAF2}">
      <dgm:prSet/>
      <dgm:spPr/>
      <dgm:t>
        <a:bodyPr/>
        <a:lstStyle/>
        <a:p>
          <a:endParaRPr lang="en-US"/>
        </a:p>
      </dgm:t>
    </dgm:pt>
    <dgm:pt modelId="{E687FF4B-4F41-4782-9C49-741A46C24366}" type="sibTrans" cxnId="{E49143C3-6A37-492B-9961-A0C1EE63EAF2}">
      <dgm:prSet/>
      <dgm:spPr/>
      <dgm:t>
        <a:bodyPr/>
        <a:lstStyle/>
        <a:p>
          <a:endParaRPr lang="en-US"/>
        </a:p>
      </dgm:t>
    </dgm:pt>
    <dgm:pt modelId="{2A1A0DF7-23EC-499E-BFCC-5C69BE6B90EA}" type="pres">
      <dgm:prSet presAssocID="{431C0F29-2768-466F-9269-5B3A5C24E1D7}" presName="root" presStyleCnt="0">
        <dgm:presLayoutVars>
          <dgm:dir/>
          <dgm:resizeHandles val="exact"/>
        </dgm:presLayoutVars>
      </dgm:prSet>
      <dgm:spPr/>
    </dgm:pt>
    <dgm:pt modelId="{7BA2BB9E-5C9E-4B1E-BEAB-C66AA1EE41CC}" type="pres">
      <dgm:prSet presAssocID="{608E569B-F5AA-4761-A136-1A2EA43AA094}" presName="compNode" presStyleCnt="0"/>
      <dgm:spPr/>
    </dgm:pt>
    <dgm:pt modelId="{C60DF54C-49E5-4B17-9CD9-F3E4131C2E7A}" type="pres">
      <dgm:prSet presAssocID="{608E569B-F5AA-4761-A136-1A2EA43AA094}" presName="bgRect" presStyleLbl="bgShp" presStyleIdx="0" presStyleCnt="2"/>
      <dgm:spPr/>
    </dgm:pt>
    <dgm:pt modelId="{1109B3AA-CDF8-4CC1-A2B4-F934A230BD77}" type="pres">
      <dgm:prSet presAssocID="{608E569B-F5AA-4761-A136-1A2EA43AA094}" presName="iconRect" presStyleLbl="nod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User with solid fill"/>
        </a:ext>
      </dgm:extLst>
    </dgm:pt>
    <dgm:pt modelId="{8DE86740-7892-47CB-A7E3-47ACF703F85B}" type="pres">
      <dgm:prSet presAssocID="{608E569B-F5AA-4761-A136-1A2EA43AA094}" presName="spaceRect" presStyleCnt="0"/>
      <dgm:spPr/>
    </dgm:pt>
    <dgm:pt modelId="{F559C815-1B9A-4318-881D-231419207E85}" type="pres">
      <dgm:prSet presAssocID="{608E569B-F5AA-4761-A136-1A2EA43AA094}" presName="parTx" presStyleLbl="revTx" presStyleIdx="0" presStyleCnt="2">
        <dgm:presLayoutVars>
          <dgm:chMax val="0"/>
          <dgm:chPref val="0"/>
        </dgm:presLayoutVars>
      </dgm:prSet>
      <dgm:spPr/>
    </dgm:pt>
    <dgm:pt modelId="{13B754BB-AC5C-49A2-B831-E46865DE148C}" type="pres">
      <dgm:prSet presAssocID="{781052A6-6A9D-4336-A8C0-2EE6FEF830E9}" presName="sibTrans" presStyleCnt="0"/>
      <dgm:spPr/>
    </dgm:pt>
    <dgm:pt modelId="{7F72DE53-F773-49FE-858B-BDFA879CD3BC}" type="pres">
      <dgm:prSet presAssocID="{F62232C0-CCA3-4686-B851-8BB350EFE0BB}" presName="compNode" presStyleCnt="0"/>
      <dgm:spPr/>
    </dgm:pt>
    <dgm:pt modelId="{133CF813-698A-4D20-91C9-28EF14B3F80C}" type="pres">
      <dgm:prSet presAssocID="{F62232C0-CCA3-4686-B851-8BB350EFE0BB}" presName="bgRect" presStyleLbl="bgShp" presStyleIdx="1" presStyleCnt="2"/>
      <dgm:spPr/>
    </dgm:pt>
    <dgm:pt modelId="{E7149D27-3778-4029-97CE-3177B274E904}" type="pres">
      <dgm:prSet presAssocID="{F62232C0-CCA3-4686-B851-8BB350EFE0BB}" presName="iconRect" presStyleLbl="nod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Open envelope with solid fill"/>
        </a:ext>
      </dgm:extLst>
    </dgm:pt>
    <dgm:pt modelId="{6C2032FF-C772-4F9A-BB4F-8C6888AF4152}" type="pres">
      <dgm:prSet presAssocID="{F62232C0-CCA3-4686-B851-8BB350EFE0BB}" presName="spaceRect" presStyleCnt="0"/>
      <dgm:spPr/>
    </dgm:pt>
    <dgm:pt modelId="{543DDC84-211F-4720-B55D-F0C1F0FAEED6}" type="pres">
      <dgm:prSet presAssocID="{F62232C0-CCA3-4686-B851-8BB350EFE0BB}" presName="parTx" presStyleLbl="revTx" presStyleIdx="1" presStyleCnt="2">
        <dgm:presLayoutVars>
          <dgm:chMax val="0"/>
          <dgm:chPref val="0"/>
        </dgm:presLayoutVars>
      </dgm:prSet>
      <dgm:spPr/>
    </dgm:pt>
  </dgm:ptLst>
  <dgm:cxnLst>
    <dgm:cxn modelId="{9E8E4E0E-0F45-42B3-8849-C286A2E63FAC}" srcId="{431C0F29-2768-466F-9269-5B3A5C24E1D7}" destId="{608E569B-F5AA-4761-A136-1A2EA43AA094}" srcOrd="0" destOrd="0" parTransId="{E56C77AD-6F86-4735-8E75-7A59FFE026A9}" sibTransId="{781052A6-6A9D-4336-A8C0-2EE6FEF830E9}"/>
    <dgm:cxn modelId="{87301872-476C-45E2-9D5C-E2B75AA8676D}" type="presOf" srcId="{608E569B-F5AA-4761-A136-1A2EA43AA094}" destId="{F559C815-1B9A-4318-881D-231419207E85}" srcOrd="0" destOrd="0" presId="urn:microsoft.com/office/officeart/2018/2/layout/IconVerticalSolidList"/>
    <dgm:cxn modelId="{B43C5058-D2E2-47A0-949F-52BEFB78A269}" type="presOf" srcId="{F62232C0-CCA3-4686-B851-8BB350EFE0BB}" destId="{543DDC84-211F-4720-B55D-F0C1F0FAEED6}" srcOrd="0" destOrd="0" presId="urn:microsoft.com/office/officeart/2018/2/layout/IconVerticalSolidList"/>
    <dgm:cxn modelId="{E49143C3-6A37-492B-9961-A0C1EE63EAF2}" srcId="{431C0F29-2768-466F-9269-5B3A5C24E1D7}" destId="{F62232C0-CCA3-4686-B851-8BB350EFE0BB}" srcOrd="1" destOrd="0" parTransId="{6A30CCD2-CBC9-4826-8068-633DA80CAE1F}" sibTransId="{E687FF4B-4F41-4782-9C49-741A46C24366}"/>
    <dgm:cxn modelId="{21D030E3-1633-4747-AA02-A742C79F9B16}" type="presOf" srcId="{431C0F29-2768-466F-9269-5B3A5C24E1D7}" destId="{2A1A0DF7-23EC-499E-BFCC-5C69BE6B90EA}" srcOrd="0" destOrd="0" presId="urn:microsoft.com/office/officeart/2018/2/layout/IconVerticalSolidList"/>
    <dgm:cxn modelId="{737E5287-B52A-42FB-B2D2-020226978B19}" type="presParOf" srcId="{2A1A0DF7-23EC-499E-BFCC-5C69BE6B90EA}" destId="{7BA2BB9E-5C9E-4B1E-BEAB-C66AA1EE41CC}" srcOrd="0" destOrd="0" presId="urn:microsoft.com/office/officeart/2018/2/layout/IconVerticalSolidList"/>
    <dgm:cxn modelId="{ADB38FB0-A30B-4933-AAAF-D677715152CE}" type="presParOf" srcId="{7BA2BB9E-5C9E-4B1E-BEAB-C66AA1EE41CC}" destId="{C60DF54C-49E5-4B17-9CD9-F3E4131C2E7A}" srcOrd="0" destOrd="0" presId="urn:microsoft.com/office/officeart/2018/2/layout/IconVerticalSolidList"/>
    <dgm:cxn modelId="{F2E3C9D5-D5EB-43B7-A921-8FCDAD00196B}" type="presParOf" srcId="{7BA2BB9E-5C9E-4B1E-BEAB-C66AA1EE41CC}" destId="{1109B3AA-CDF8-4CC1-A2B4-F934A230BD77}" srcOrd="1" destOrd="0" presId="urn:microsoft.com/office/officeart/2018/2/layout/IconVerticalSolidList"/>
    <dgm:cxn modelId="{1060DB78-3365-4887-BF21-D43AA1EFBBE0}" type="presParOf" srcId="{7BA2BB9E-5C9E-4B1E-BEAB-C66AA1EE41CC}" destId="{8DE86740-7892-47CB-A7E3-47ACF703F85B}" srcOrd="2" destOrd="0" presId="urn:microsoft.com/office/officeart/2018/2/layout/IconVerticalSolidList"/>
    <dgm:cxn modelId="{301ADEF2-8378-49A2-9B1D-8EB935A1A8D8}" type="presParOf" srcId="{7BA2BB9E-5C9E-4B1E-BEAB-C66AA1EE41CC}" destId="{F559C815-1B9A-4318-881D-231419207E85}" srcOrd="3" destOrd="0" presId="urn:microsoft.com/office/officeart/2018/2/layout/IconVerticalSolidList"/>
    <dgm:cxn modelId="{C7FF75EC-BC17-48DE-805A-BF619FAD5AD5}" type="presParOf" srcId="{2A1A0DF7-23EC-499E-BFCC-5C69BE6B90EA}" destId="{13B754BB-AC5C-49A2-B831-E46865DE148C}" srcOrd="1" destOrd="0" presId="urn:microsoft.com/office/officeart/2018/2/layout/IconVerticalSolidList"/>
    <dgm:cxn modelId="{0FF75829-3C8A-4982-A778-7C0F9C2DDDD6}" type="presParOf" srcId="{2A1A0DF7-23EC-499E-BFCC-5C69BE6B90EA}" destId="{7F72DE53-F773-49FE-858B-BDFA879CD3BC}" srcOrd="2" destOrd="0" presId="urn:microsoft.com/office/officeart/2018/2/layout/IconVerticalSolidList"/>
    <dgm:cxn modelId="{2D4604EC-257F-47C4-BA82-F0FC3CDC39A2}" type="presParOf" srcId="{7F72DE53-F773-49FE-858B-BDFA879CD3BC}" destId="{133CF813-698A-4D20-91C9-28EF14B3F80C}" srcOrd="0" destOrd="0" presId="urn:microsoft.com/office/officeart/2018/2/layout/IconVerticalSolidList"/>
    <dgm:cxn modelId="{7D3314F6-5FC7-4ECC-B589-D016EA33098D}" type="presParOf" srcId="{7F72DE53-F773-49FE-858B-BDFA879CD3BC}" destId="{E7149D27-3778-4029-97CE-3177B274E904}" srcOrd="1" destOrd="0" presId="urn:microsoft.com/office/officeart/2018/2/layout/IconVerticalSolidList"/>
    <dgm:cxn modelId="{A032DC3E-7C96-4481-99A3-FEA2B902C5BE}" type="presParOf" srcId="{7F72DE53-F773-49FE-858B-BDFA879CD3BC}" destId="{6C2032FF-C772-4F9A-BB4F-8C6888AF4152}" srcOrd="2" destOrd="0" presId="urn:microsoft.com/office/officeart/2018/2/layout/IconVerticalSolidList"/>
    <dgm:cxn modelId="{569E0415-A7D6-48B7-A41E-0F1902D1C8E3}" type="presParOf" srcId="{7F72DE53-F773-49FE-858B-BDFA879CD3BC}" destId="{543DDC84-211F-4720-B55D-F0C1F0FAEED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1C0F29-2768-466F-9269-5B3A5C24E1D7}" type="doc">
      <dgm:prSet loTypeId="urn:microsoft.com/office/officeart/2005/8/layout/process1" loCatId="process" qsTypeId="urn:microsoft.com/office/officeart/2005/8/quickstyle/simple1" qsCatId="simple" csTypeId="urn:microsoft.com/office/officeart/2005/8/colors/accent3_2" csCatId="accent3" phldr="1"/>
      <dgm:spPr/>
      <dgm:t>
        <a:bodyPr/>
        <a:lstStyle/>
        <a:p>
          <a:endParaRPr lang="en-US"/>
        </a:p>
      </dgm:t>
    </dgm:pt>
    <dgm:pt modelId="{608E569B-F5AA-4761-A136-1A2EA43AA094}">
      <dgm:prSet phldr="0" custT="0"/>
      <dgm:spPr/>
      <dgm:t>
        <a:bodyPr/>
        <a:lstStyle/>
        <a:p>
          <a:r>
            <a:rPr lang="en-US" sz="1900">
              <a:latin typeface="Aptos Display"/>
              <a:ea typeface="+mn-ea"/>
              <a:cs typeface="+mn-cs"/>
            </a:rPr>
            <a:t>Greeter</a:t>
          </a:r>
        </a:p>
      </dgm:t>
    </dgm:pt>
    <dgm:pt modelId="{E56C77AD-6F86-4735-8E75-7A59FFE026A9}" type="parTrans" cxnId="{9E8E4E0E-0F45-42B3-8849-C286A2E63FAC}">
      <dgm:prSet/>
      <dgm:spPr/>
      <dgm:t>
        <a:bodyPr/>
        <a:lstStyle/>
        <a:p>
          <a:endParaRPr lang="en-US"/>
        </a:p>
      </dgm:t>
    </dgm:pt>
    <dgm:pt modelId="{781052A6-6A9D-4336-A8C0-2EE6FEF830E9}" type="sibTrans" cxnId="{9E8E4E0E-0F45-42B3-8849-C286A2E63FAC}">
      <dgm:prSet/>
      <dgm:spPr/>
      <dgm:t>
        <a:bodyPr/>
        <a:lstStyle/>
        <a:p>
          <a:endParaRPr lang="en-US"/>
        </a:p>
      </dgm:t>
    </dgm:pt>
    <dgm:pt modelId="{F62232C0-CCA3-4686-B851-8BB350EFE0BB}">
      <dgm:prSet phldr="0"/>
      <dgm:spPr/>
      <dgm:t>
        <a:bodyPr/>
        <a:lstStyle/>
        <a:p>
          <a:r>
            <a:rPr lang="en-US" sz="1900">
              <a:latin typeface="Aptos Display"/>
              <a:ea typeface="+mn-ea"/>
              <a:cs typeface="+mn-cs"/>
            </a:rPr>
            <a:t>Intake Specialist</a:t>
          </a:r>
        </a:p>
      </dgm:t>
    </dgm:pt>
    <dgm:pt modelId="{6A30CCD2-CBC9-4826-8068-633DA80CAE1F}" type="parTrans" cxnId="{E49143C3-6A37-492B-9961-A0C1EE63EAF2}">
      <dgm:prSet/>
      <dgm:spPr/>
      <dgm:t>
        <a:bodyPr/>
        <a:lstStyle/>
        <a:p>
          <a:endParaRPr lang="en-US"/>
        </a:p>
      </dgm:t>
    </dgm:pt>
    <dgm:pt modelId="{E687FF4B-4F41-4782-9C49-741A46C24366}" type="sibTrans" cxnId="{E49143C3-6A37-492B-9961-A0C1EE63EAF2}">
      <dgm:prSet/>
      <dgm:spPr/>
      <dgm:t>
        <a:bodyPr/>
        <a:lstStyle/>
        <a:p>
          <a:endParaRPr lang="en-US"/>
        </a:p>
      </dgm:t>
    </dgm:pt>
    <dgm:pt modelId="{0FB1B098-454D-4327-9A22-30B4C0B2B13B}">
      <dgm:prSet phldr="0"/>
      <dgm:spPr/>
      <dgm:t>
        <a:bodyPr/>
        <a:lstStyle/>
        <a:p>
          <a:r>
            <a:rPr lang="en-US" sz="1900">
              <a:latin typeface="Aptos Display"/>
              <a:ea typeface="+mn-ea"/>
              <a:cs typeface="+mn-cs"/>
            </a:rPr>
            <a:t>Tax Preparer</a:t>
          </a:r>
        </a:p>
      </dgm:t>
    </dgm:pt>
    <dgm:pt modelId="{178E5FD3-82BF-4685-BA45-7F155A215447}" type="parTrans" cxnId="{593472EC-5321-4792-9091-19D4E7D944FB}">
      <dgm:prSet/>
      <dgm:spPr/>
    </dgm:pt>
    <dgm:pt modelId="{ABBA43C8-0F97-464B-9CD6-4382FBE5C6F1}" type="sibTrans" cxnId="{593472EC-5321-4792-9091-19D4E7D944FB}">
      <dgm:prSet/>
      <dgm:spPr/>
      <dgm:t>
        <a:bodyPr/>
        <a:lstStyle/>
        <a:p>
          <a:endParaRPr lang="en-US"/>
        </a:p>
      </dgm:t>
    </dgm:pt>
    <dgm:pt modelId="{9DB41CC4-BAE8-45A0-B8AF-EFBDCBBE575D}">
      <dgm:prSet phldr="0"/>
      <dgm:spPr/>
      <dgm:t>
        <a:bodyPr/>
        <a:lstStyle/>
        <a:p>
          <a:r>
            <a:rPr lang="en-US" sz="1900">
              <a:latin typeface="Aptos Display"/>
              <a:ea typeface="+mn-ea"/>
              <a:cs typeface="+mn-cs"/>
            </a:rPr>
            <a:t>Quality Reviewer</a:t>
          </a:r>
        </a:p>
      </dgm:t>
    </dgm:pt>
    <dgm:pt modelId="{E61A0C27-1A72-4952-B777-91C06A30CA39}" type="parTrans" cxnId="{7A288574-38CD-42A1-A05A-76008B57F61E}">
      <dgm:prSet/>
      <dgm:spPr/>
    </dgm:pt>
    <dgm:pt modelId="{89004684-3C7F-4D65-AE90-350B0494D998}" type="sibTrans" cxnId="{7A288574-38CD-42A1-A05A-76008B57F61E}">
      <dgm:prSet/>
      <dgm:spPr/>
      <dgm:t>
        <a:bodyPr/>
        <a:lstStyle/>
        <a:p>
          <a:endParaRPr lang="en-US"/>
        </a:p>
      </dgm:t>
    </dgm:pt>
    <dgm:pt modelId="{77D678D1-C908-478E-9004-AE9711C62B2A}" type="pres">
      <dgm:prSet presAssocID="{431C0F29-2768-466F-9269-5B3A5C24E1D7}" presName="Name0" presStyleCnt="0">
        <dgm:presLayoutVars>
          <dgm:dir/>
          <dgm:resizeHandles val="exact"/>
        </dgm:presLayoutVars>
      </dgm:prSet>
      <dgm:spPr/>
    </dgm:pt>
    <dgm:pt modelId="{82E7B946-944B-4C26-B8DD-FAED44691F15}" type="pres">
      <dgm:prSet presAssocID="{608E569B-F5AA-4761-A136-1A2EA43AA094}" presName="node" presStyleLbl="node1" presStyleIdx="0" presStyleCnt="4">
        <dgm:presLayoutVars>
          <dgm:bulletEnabled val="1"/>
        </dgm:presLayoutVars>
      </dgm:prSet>
      <dgm:spPr/>
    </dgm:pt>
    <dgm:pt modelId="{B09561B5-5259-4777-8CEF-1A2C51045A9A}" type="pres">
      <dgm:prSet presAssocID="{781052A6-6A9D-4336-A8C0-2EE6FEF830E9}" presName="sibTrans" presStyleLbl="sibTrans2D1" presStyleIdx="0" presStyleCnt="3"/>
      <dgm:spPr/>
    </dgm:pt>
    <dgm:pt modelId="{591115E4-7A67-4A59-8FF6-6B29E9CC1FD0}" type="pres">
      <dgm:prSet presAssocID="{781052A6-6A9D-4336-A8C0-2EE6FEF830E9}" presName="connectorText" presStyleLbl="sibTrans2D1" presStyleIdx="0" presStyleCnt="3"/>
      <dgm:spPr/>
    </dgm:pt>
    <dgm:pt modelId="{E1D8E29F-A9E4-4670-9DD9-6DAFE8D45853}" type="pres">
      <dgm:prSet presAssocID="{F62232C0-CCA3-4686-B851-8BB350EFE0BB}" presName="node" presStyleLbl="node1" presStyleIdx="1" presStyleCnt="4">
        <dgm:presLayoutVars>
          <dgm:bulletEnabled val="1"/>
        </dgm:presLayoutVars>
      </dgm:prSet>
      <dgm:spPr/>
    </dgm:pt>
    <dgm:pt modelId="{7AC39E16-7265-4E69-9332-41F773DEBDFC}" type="pres">
      <dgm:prSet presAssocID="{E687FF4B-4F41-4782-9C49-741A46C24366}" presName="sibTrans" presStyleLbl="sibTrans2D1" presStyleIdx="1" presStyleCnt="3"/>
      <dgm:spPr/>
    </dgm:pt>
    <dgm:pt modelId="{E0101255-E0F8-4EC3-A00E-E494CD2E7E12}" type="pres">
      <dgm:prSet presAssocID="{E687FF4B-4F41-4782-9C49-741A46C24366}" presName="connectorText" presStyleLbl="sibTrans2D1" presStyleIdx="1" presStyleCnt="3"/>
      <dgm:spPr/>
    </dgm:pt>
    <dgm:pt modelId="{3D104F33-6CD2-4B89-8A15-7B25061C2E25}" type="pres">
      <dgm:prSet presAssocID="{0FB1B098-454D-4327-9A22-30B4C0B2B13B}" presName="node" presStyleLbl="node1" presStyleIdx="2" presStyleCnt="4">
        <dgm:presLayoutVars>
          <dgm:bulletEnabled val="1"/>
        </dgm:presLayoutVars>
      </dgm:prSet>
      <dgm:spPr/>
    </dgm:pt>
    <dgm:pt modelId="{6A108766-5B0C-4912-921C-0250413BEF54}" type="pres">
      <dgm:prSet presAssocID="{ABBA43C8-0F97-464B-9CD6-4382FBE5C6F1}" presName="sibTrans" presStyleLbl="sibTrans2D1" presStyleIdx="2" presStyleCnt="3"/>
      <dgm:spPr/>
    </dgm:pt>
    <dgm:pt modelId="{F0E2B36B-3482-4376-82D6-614711F83673}" type="pres">
      <dgm:prSet presAssocID="{ABBA43C8-0F97-464B-9CD6-4382FBE5C6F1}" presName="connectorText" presStyleLbl="sibTrans2D1" presStyleIdx="2" presStyleCnt="3"/>
      <dgm:spPr/>
    </dgm:pt>
    <dgm:pt modelId="{855D68D7-E020-4D06-8B46-BC96CA1D1EFF}" type="pres">
      <dgm:prSet presAssocID="{9DB41CC4-BAE8-45A0-B8AF-EFBDCBBE575D}" presName="node" presStyleLbl="node1" presStyleIdx="3" presStyleCnt="4">
        <dgm:presLayoutVars>
          <dgm:bulletEnabled val="1"/>
        </dgm:presLayoutVars>
      </dgm:prSet>
      <dgm:spPr/>
    </dgm:pt>
  </dgm:ptLst>
  <dgm:cxnLst>
    <dgm:cxn modelId="{C87F5D03-AFC2-4134-9D5F-B23FE0CA9AE4}" type="presOf" srcId="{ABBA43C8-0F97-464B-9CD6-4382FBE5C6F1}" destId="{F0E2B36B-3482-4376-82D6-614711F83673}" srcOrd="1" destOrd="0" presId="urn:microsoft.com/office/officeart/2005/8/layout/process1"/>
    <dgm:cxn modelId="{9E8E4E0E-0F45-42B3-8849-C286A2E63FAC}" srcId="{431C0F29-2768-466F-9269-5B3A5C24E1D7}" destId="{608E569B-F5AA-4761-A136-1A2EA43AA094}" srcOrd="0" destOrd="0" parTransId="{E56C77AD-6F86-4735-8E75-7A59FFE026A9}" sibTransId="{781052A6-6A9D-4336-A8C0-2EE6FEF830E9}"/>
    <dgm:cxn modelId="{045B2F64-8A83-42F8-82FD-B2C4CA138EC9}" type="presOf" srcId="{608E569B-F5AA-4761-A136-1A2EA43AA094}" destId="{82E7B946-944B-4C26-B8DD-FAED44691F15}" srcOrd="0" destOrd="0" presId="urn:microsoft.com/office/officeart/2005/8/layout/process1"/>
    <dgm:cxn modelId="{AC142650-85FF-4FA0-BDB1-EEA446AC1F8E}" type="presOf" srcId="{9DB41CC4-BAE8-45A0-B8AF-EFBDCBBE575D}" destId="{855D68D7-E020-4D06-8B46-BC96CA1D1EFF}" srcOrd="0" destOrd="0" presId="urn:microsoft.com/office/officeart/2005/8/layout/process1"/>
    <dgm:cxn modelId="{7A288574-38CD-42A1-A05A-76008B57F61E}" srcId="{431C0F29-2768-466F-9269-5B3A5C24E1D7}" destId="{9DB41CC4-BAE8-45A0-B8AF-EFBDCBBE575D}" srcOrd="3" destOrd="0" parTransId="{E61A0C27-1A72-4952-B777-91C06A30CA39}" sibTransId="{89004684-3C7F-4D65-AE90-350B0494D998}"/>
    <dgm:cxn modelId="{396D477B-2C5D-4133-BD0D-C96A19F5360E}" type="presOf" srcId="{F62232C0-CCA3-4686-B851-8BB350EFE0BB}" destId="{E1D8E29F-A9E4-4670-9DD9-6DAFE8D45853}" srcOrd="0" destOrd="0" presId="urn:microsoft.com/office/officeart/2005/8/layout/process1"/>
    <dgm:cxn modelId="{08C9BE7F-DDAF-437D-B77A-65B65844ABAF}" type="presOf" srcId="{0FB1B098-454D-4327-9A22-30B4C0B2B13B}" destId="{3D104F33-6CD2-4B89-8A15-7B25061C2E25}" srcOrd="0" destOrd="0" presId="urn:microsoft.com/office/officeart/2005/8/layout/process1"/>
    <dgm:cxn modelId="{0AFCBCC2-8122-4993-92BB-05672754BBBE}" type="presOf" srcId="{431C0F29-2768-466F-9269-5B3A5C24E1D7}" destId="{77D678D1-C908-478E-9004-AE9711C62B2A}" srcOrd="0" destOrd="0" presId="urn:microsoft.com/office/officeart/2005/8/layout/process1"/>
    <dgm:cxn modelId="{E49143C3-6A37-492B-9961-A0C1EE63EAF2}" srcId="{431C0F29-2768-466F-9269-5B3A5C24E1D7}" destId="{F62232C0-CCA3-4686-B851-8BB350EFE0BB}" srcOrd="1" destOrd="0" parTransId="{6A30CCD2-CBC9-4826-8068-633DA80CAE1F}" sibTransId="{E687FF4B-4F41-4782-9C49-741A46C24366}"/>
    <dgm:cxn modelId="{C57368C8-A6B6-4AF2-A9BD-13DD39B7A640}" type="presOf" srcId="{781052A6-6A9D-4336-A8C0-2EE6FEF830E9}" destId="{B09561B5-5259-4777-8CEF-1A2C51045A9A}" srcOrd="0" destOrd="0" presId="urn:microsoft.com/office/officeart/2005/8/layout/process1"/>
    <dgm:cxn modelId="{02BF66E3-F5A6-4EAA-8BA0-F53D175E4D39}" type="presOf" srcId="{E687FF4B-4F41-4782-9C49-741A46C24366}" destId="{7AC39E16-7265-4E69-9332-41F773DEBDFC}" srcOrd="0" destOrd="0" presId="urn:microsoft.com/office/officeart/2005/8/layout/process1"/>
    <dgm:cxn modelId="{931C7BE4-80D3-40E9-916B-2946385D35A1}" type="presOf" srcId="{781052A6-6A9D-4336-A8C0-2EE6FEF830E9}" destId="{591115E4-7A67-4A59-8FF6-6B29E9CC1FD0}" srcOrd="1" destOrd="0" presId="urn:microsoft.com/office/officeart/2005/8/layout/process1"/>
    <dgm:cxn modelId="{593472EC-5321-4792-9091-19D4E7D944FB}" srcId="{431C0F29-2768-466F-9269-5B3A5C24E1D7}" destId="{0FB1B098-454D-4327-9A22-30B4C0B2B13B}" srcOrd="2" destOrd="0" parTransId="{178E5FD3-82BF-4685-BA45-7F155A215447}" sibTransId="{ABBA43C8-0F97-464B-9CD6-4382FBE5C6F1}"/>
    <dgm:cxn modelId="{A549FDF6-1E24-4BD1-A3A6-9522C1CB1CB5}" type="presOf" srcId="{ABBA43C8-0F97-464B-9CD6-4382FBE5C6F1}" destId="{6A108766-5B0C-4912-921C-0250413BEF54}" srcOrd="0" destOrd="0" presId="urn:microsoft.com/office/officeart/2005/8/layout/process1"/>
    <dgm:cxn modelId="{1FA032FB-48F4-4E75-8648-09A737D3673C}" type="presOf" srcId="{E687FF4B-4F41-4782-9C49-741A46C24366}" destId="{E0101255-E0F8-4EC3-A00E-E494CD2E7E12}" srcOrd="1" destOrd="0" presId="urn:microsoft.com/office/officeart/2005/8/layout/process1"/>
    <dgm:cxn modelId="{D5AECEA6-7268-4833-8E5C-39CC68D2680D}" type="presParOf" srcId="{77D678D1-C908-478E-9004-AE9711C62B2A}" destId="{82E7B946-944B-4C26-B8DD-FAED44691F15}" srcOrd="0" destOrd="0" presId="urn:microsoft.com/office/officeart/2005/8/layout/process1"/>
    <dgm:cxn modelId="{DBFC0571-BD89-46A0-8299-110812EA322D}" type="presParOf" srcId="{77D678D1-C908-478E-9004-AE9711C62B2A}" destId="{B09561B5-5259-4777-8CEF-1A2C51045A9A}" srcOrd="1" destOrd="0" presId="urn:microsoft.com/office/officeart/2005/8/layout/process1"/>
    <dgm:cxn modelId="{A4A8D236-D679-4801-96F2-9FD9840765D0}" type="presParOf" srcId="{B09561B5-5259-4777-8CEF-1A2C51045A9A}" destId="{591115E4-7A67-4A59-8FF6-6B29E9CC1FD0}" srcOrd="0" destOrd="0" presId="urn:microsoft.com/office/officeart/2005/8/layout/process1"/>
    <dgm:cxn modelId="{FF2757CD-C0A0-4BDF-9EE9-98A25EDE2974}" type="presParOf" srcId="{77D678D1-C908-478E-9004-AE9711C62B2A}" destId="{E1D8E29F-A9E4-4670-9DD9-6DAFE8D45853}" srcOrd="2" destOrd="0" presId="urn:microsoft.com/office/officeart/2005/8/layout/process1"/>
    <dgm:cxn modelId="{AE558AFF-8002-44F0-990A-20B05439F54D}" type="presParOf" srcId="{77D678D1-C908-478E-9004-AE9711C62B2A}" destId="{7AC39E16-7265-4E69-9332-41F773DEBDFC}" srcOrd="3" destOrd="0" presId="urn:microsoft.com/office/officeart/2005/8/layout/process1"/>
    <dgm:cxn modelId="{B383F2DB-3FD0-4EEB-A101-271D11127B2B}" type="presParOf" srcId="{7AC39E16-7265-4E69-9332-41F773DEBDFC}" destId="{E0101255-E0F8-4EC3-A00E-E494CD2E7E12}" srcOrd="0" destOrd="0" presId="urn:microsoft.com/office/officeart/2005/8/layout/process1"/>
    <dgm:cxn modelId="{FB5A348E-0536-4B82-8097-ACF6B51F9389}" type="presParOf" srcId="{77D678D1-C908-478E-9004-AE9711C62B2A}" destId="{3D104F33-6CD2-4B89-8A15-7B25061C2E25}" srcOrd="4" destOrd="0" presId="urn:microsoft.com/office/officeart/2005/8/layout/process1"/>
    <dgm:cxn modelId="{91D4AF4B-9219-4243-A62D-2779E434CD22}" type="presParOf" srcId="{77D678D1-C908-478E-9004-AE9711C62B2A}" destId="{6A108766-5B0C-4912-921C-0250413BEF54}" srcOrd="5" destOrd="0" presId="urn:microsoft.com/office/officeart/2005/8/layout/process1"/>
    <dgm:cxn modelId="{2E5B8A2A-F383-4489-9766-DC921B7C478C}" type="presParOf" srcId="{6A108766-5B0C-4912-921C-0250413BEF54}" destId="{F0E2B36B-3482-4376-82D6-614711F83673}" srcOrd="0" destOrd="0" presId="urn:microsoft.com/office/officeart/2005/8/layout/process1"/>
    <dgm:cxn modelId="{617E5D06-88D0-4CDA-A425-91EE52DA4758}" type="presParOf" srcId="{77D678D1-C908-478E-9004-AE9711C62B2A}" destId="{855D68D7-E020-4D06-8B46-BC96CA1D1EFF}"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095767C-ABE5-4F63-877F-D2D9D3F969FC}" type="doc">
      <dgm:prSet loTypeId="urn:microsoft.com/office/officeart/2005/8/layout/default" loCatId="list" qsTypeId="urn:microsoft.com/office/officeart/2005/8/quickstyle/simple1" qsCatId="simple" csTypeId="urn:microsoft.com/office/officeart/2005/8/colors/accent3_2" csCatId="accent3" phldr="1"/>
      <dgm:spPr/>
      <dgm:t>
        <a:bodyPr/>
        <a:lstStyle/>
        <a:p>
          <a:endParaRPr lang="en-US"/>
        </a:p>
      </dgm:t>
    </dgm:pt>
    <dgm:pt modelId="{631C8286-9B84-4BA2-907C-F0F1CC94F658}">
      <dgm:prSet phldrT="[Text]" phldr="0"/>
      <dgm:spPr/>
      <dgm:t>
        <a:bodyPr/>
        <a:lstStyle/>
        <a:p>
          <a:pPr rtl="0"/>
          <a:r>
            <a:rPr lang="en-US">
              <a:latin typeface="Aptos Display" panose="02110004020202020204"/>
            </a:rPr>
            <a:t>Site Coordinator</a:t>
          </a:r>
          <a:endParaRPr lang="en-US"/>
        </a:p>
      </dgm:t>
    </dgm:pt>
    <dgm:pt modelId="{7506D80F-5805-4F77-9C26-845AD3349154}" type="parTrans" cxnId="{1D7624AB-9425-47A7-82E5-B18079C5D2B3}">
      <dgm:prSet/>
      <dgm:spPr/>
      <dgm:t>
        <a:bodyPr/>
        <a:lstStyle/>
        <a:p>
          <a:endParaRPr lang="en-US"/>
        </a:p>
      </dgm:t>
    </dgm:pt>
    <dgm:pt modelId="{EC57D09A-C484-4417-8C01-6F6A011ED61C}" type="sibTrans" cxnId="{1D7624AB-9425-47A7-82E5-B18079C5D2B3}">
      <dgm:prSet/>
      <dgm:spPr/>
      <dgm:t>
        <a:bodyPr/>
        <a:lstStyle/>
        <a:p>
          <a:endParaRPr lang="en-US"/>
        </a:p>
      </dgm:t>
    </dgm:pt>
    <dgm:pt modelId="{C0001357-E206-4ABB-A967-12D19C552B04}" type="pres">
      <dgm:prSet presAssocID="{B095767C-ABE5-4F63-877F-D2D9D3F969FC}" presName="diagram" presStyleCnt="0">
        <dgm:presLayoutVars>
          <dgm:dir/>
          <dgm:resizeHandles val="exact"/>
        </dgm:presLayoutVars>
      </dgm:prSet>
      <dgm:spPr/>
    </dgm:pt>
    <dgm:pt modelId="{4ADDB5FE-1281-44F5-A720-AC2ED44F95C4}" type="pres">
      <dgm:prSet presAssocID="{631C8286-9B84-4BA2-907C-F0F1CC94F658}" presName="node" presStyleLbl="node1" presStyleIdx="0" presStyleCnt="1">
        <dgm:presLayoutVars>
          <dgm:bulletEnabled val="1"/>
        </dgm:presLayoutVars>
      </dgm:prSet>
      <dgm:spPr/>
    </dgm:pt>
  </dgm:ptLst>
  <dgm:cxnLst>
    <dgm:cxn modelId="{8FD05F61-2FCF-4751-B5BE-5E4EF9A4C71D}" type="presOf" srcId="{B095767C-ABE5-4F63-877F-D2D9D3F969FC}" destId="{C0001357-E206-4ABB-A967-12D19C552B04}" srcOrd="0" destOrd="0" presId="urn:microsoft.com/office/officeart/2005/8/layout/default"/>
    <dgm:cxn modelId="{1D7624AB-9425-47A7-82E5-B18079C5D2B3}" srcId="{B095767C-ABE5-4F63-877F-D2D9D3F969FC}" destId="{631C8286-9B84-4BA2-907C-F0F1CC94F658}" srcOrd="0" destOrd="0" parTransId="{7506D80F-5805-4F77-9C26-845AD3349154}" sibTransId="{EC57D09A-C484-4417-8C01-6F6A011ED61C}"/>
    <dgm:cxn modelId="{46ED08C2-CBE9-4391-A4D0-510DD60AB417}" type="presOf" srcId="{631C8286-9B84-4BA2-907C-F0F1CC94F658}" destId="{4ADDB5FE-1281-44F5-A720-AC2ED44F95C4}" srcOrd="0" destOrd="0" presId="urn:microsoft.com/office/officeart/2005/8/layout/default"/>
    <dgm:cxn modelId="{210FD296-A73C-4E6F-B4EF-036E39355C7D}" type="presParOf" srcId="{C0001357-E206-4ABB-A967-12D19C552B04}" destId="{4ADDB5FE-1281-44F5-A720-AC2ED44F95C4}" srcOrd="0" destOrd="0" presId="urn:microsoft.com/office/officeart/2005/8/layout/defaul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1C0F29-2768-466F-9269-5B3A5C24E1D7}" type="doc">
      <dgm:prSet loTypeId="urn:microsoft.com/office/officeart/2005/8/layout/default" loCatId="list" qsTypeId="urn:microsoft.com/office/officeart/2005/8/quickstyle/simple1" qsCatId="simple" csTypeId="urn:microsoft.com/office/officeart/2005/8/colors/accent3_2" csCatId="accent3" phldr="1"/>
      <dgm:spPr/>
      <dgm:t>
        <a:bodyPr/>
        <a:lstStyle/>
        <a:p>
          <a:endParaRPr lang="en-US"/>
        </a:p>
      </dgm:t>
    </dgm:pt>
    <dgm:pt modelId="{7164D3FF-E1BC-476D-BB1C-BEBE71C60E36}">
      <dgm:prSet phldr="0"/>
      <dgm:spPr/>
      <dgm:t>
        <a:bodyPr/>
        <a:lstStyle/>
        <a:p>
          <a:pPr algn="l" rtl="0">
            <a:lnSpc>
              <a:spcPct val="100000"/>
            </a:lnSpc>
          </a:pPr>
          <a:r>
            <a:rPr lang="en-US" sz="2500">
              <a:latin typeface="Aptos Display" panose="02110004020202020204"/>
              <a:ea typeface="+mn-ea"/>
              <a:cs typeface="+mn-cs"/>
            </a:rPr>
            <a:t>Basic Tax Preparer</a:t>
          </a:r>
        </a:p>
      </dgm:t>
    </dgm:pt>
    <dgm:pt modelId="{C13D1659-6F1D-48A5-8000-97FEA331523C}" type="parTrans" cxnId="{31C5F62B-DA2E-4E77-96D3-C6F566A5DEDC}">
      <dgm:prSet/>
      <dgm:spPr/>
    </dgm:pt>
    <dgm:pt modelId="{9F71331C-9FA8-461A-B8D0-9BF8A7744EDC}" type="sibTrans" cxnId="{31C5F62B-DA2E-4E77-96D3-C6F566A5DEDC}">
      <dgm:prSet/>
      <dgm:spPr/>
    </dgm:pt>
    <dgm:pt modelId="{FF2E70DC-98D5-4A9A-BDF1-CE5D70971EE2}">
      <dgm:prSet phldr="0"/>
      <dgm:spPr/>
      <dgm:t>
        <a:bodyPr/>
        <a:lstStyle/>
        <a:p>
          <a:pPr algn="l" rtl="0">
            <a:lnSpc>
              <a:spcPct val="90000"/>
            </a:lnSpc>
          </a:pPr>
          <a:r>
            <a:rPr lang="en-US" sz="2800">
              <a:latin typeface="Aptos"/>
              <a:ea typeface="+mn-ea"/>
              <a:cs typeface="+mn-cs"/>
            </a:rPr>
            <a:t>Volunteer Standards of Conduct</a:t>
          </a:r>
        </a:p>
      </dgm:t>
    </dgm:pt>
    <dgm:pt modelId="{D29E468A-4C35-4B1D-8BDE-AD2973D52A6F}" type="parTrans" cxnId="{CD338D2C-1419-4CF3-AACC-E823D4EAEEFF}">
      <dgm:prSet/>
      <dgm:spPr/>
    </dgm:pt>
    <dgm:pt modelId="{BE3CA20C-55D9-4FFC-87E5-225F914FCE6A}" type="sibTrans" cxnId="{CD338D2C-1419-4CF3-AACC-E823D4EAEEFF}">
      <dgm:prSet/>
      <dgm:spPr/>
    </dgm:pt>
    <dgm:pt modelId="{2D1A0F7B-8E41-4BA9-BA50-70964F612B2A}">
      <dgm:prSet phldr="0"/>
      <dgm:spPr/>
      <dgm:t>
        <a:bodyPr/>
        <a:lstStyle/>
        <a:p>
          <a:r>
            <a:rPr lang="en-US" sz="2800">
              <a:latin typeface="Aptos"/>
              <a:ea typeface="+mn-ea"/>
              <a:cs typeface="+mn-cs"/>
            </a:rPr>
            <a:t>Intake/Interview &amp; Quality Review</a:t>
          </a:r>
          <a:endParaRPr lang="en-US"/>
        </a:p>
      </dgm:t>
    </dgm:pt>
    <dgm:pt modelId="{89EDEFE5-22C8-4C43-ADB6-3B11DF6ED543}" type="parTrans" cxnId="{A2A8BE2C-2071-4F38-A724-1F31F2E401B4}">
      <dgm:prSet/>
      <dgm:spPr/>
    </dgm:pt>
    <dgm:pt modelId="{96A0EB5A-DD4E-4643-9C09-EE15C933C71D}" type="sibTrans" cxnId="{A2A8BE2C-2071-4F38-A724-1F31F2E401B4}">
      <dgm:prSet/>
      <dgm:spPr/>
    </dgm:pt>
    <dgm:pt modelId="{EE39E801-F2BA-4289-A388-77836CBF7E2D}">
      <dgm:prSet phldr="0"/>
      <dgm:spPr/>
      <dgm:t>
        <a:bodyPr/>
        <a:lstStyle/>
        <a:p>
          <a:pPr algn="l" rtl="0"/>
          <a:r>
            <a:rPr lang="en-US" sz="2500">
              <a:latin typeface="Aptos Display" panose="02110004020202020204"/>
              <a:ea typeface="+mn-ea"/>
              <a:cs typeface="+mn-cs"/>
            </a:rPr>
            <a:t>Advanced Tax Preparer</a:t>
          </a:r>
          <a:endParaRPr lang="en-US" sz="2500">
            <a:ea typeface="+mn-ea"/>
            <a:cs typeface="+mn-cs"/>
          </a:endParaRPr>
        </a:p>
      </dgm:t>
    </dgm:pt>
    <dgm:pt modelId="{5EAD0D8C-044C-42B5-9BB4-C6F3857B20A9}" type="parTrans" cxnId="{91F8FDCA-FD5A-47E5-8385-2AB8B0CF892E}">
      <dgm:prSet/>
      <dgm:spPr/>
    </dgm:pt>
    <dgm:pt modelId="{3FDB2E3E-9D39-4C0B-A267-9B0F11C6E90A}" type="sibTrans" cxnId="{91F8FDCA-FD5A-47E5-8385-2AB8B0CF892E}">
      <dgm:prSet/>
      <dgm:spPr/>
    </dgm:pt>
    <dgm:pt modelId="{5400F3CE-1622-4214-92CA-0EC937A34C64}" type="pres">
      <dgm:prSet presAssocID="{431C0F29-2768-466F-9269-5B3A5C24E1D7}" presName="diagram" presStyleCnt="0">
        <dgm:presLayoutVars>
          <dgm:dir/>
          <dgm:resizeHandles val="exact"/>
        </dgm:presLayoutVars>
      </dgm:prSet>
      <dgm:spPr/>
    </dgm:pt>
    <dgm:pt modelId="{19DF1D16-53BF-4802-AB42-5B05FD969C71}" type="pres">
      <dgm:prSet presAssocID="{FF2E70DC-98D5-4A9A-BDF1-CE5D70971EE2}" presName="node" presStyleLbl="node1" presStyleIdx="0" presStyleCnt="4">
        <dgm:presLayoutVars>
          <dgm:bulletEnabled val="1"/>
        </dgm:presLayoutVars>
      </dgm:prSet>
      <dgm:spPr/>
    </dgm:pt>
    <dgm:pt modelId="{BD564551-6203-4FE2-BE7C-25B1B585929E}" type="pres">
      <dgm:prSet presAssocID="{BE3CA20C-55D9-4FFC-87E5-225F914FCE6A}" presName="sibTrans" presStyleCnt="0"/>
      <dgm:spPr/>
    </dgm:pt>
    <dgm:pt modelId="{6683DE24-3C9B-40A5-A7CF-D429103B3CD1}" type="pres">
      <dgm:prSet presAssocID="{2D1A0F7B-8E41-4BA9-BA50-70964F612B2A}" presName="node" presStyleLbl="node1" presStyleIdx="1" presStyleCnt="4">
        <dgm:presLayoutVars>
          <dgm:bulletEnabled val="1"/>
        </dgm:presLayoutVars>
      </dgm:prSet>
      <dgm:spPr/>
    </dgm:pt>
    <dgm:pt modelId="{842CE2D6-2C54-4404-B4FC-A2ABC4B97FDE}" type="pres">
      <dgm:prSet presAssocID="{96A0EB5A-DD4E-4643-9C09-EE15C933C71D}" presName="sibTrans" presStyleCnt="0"/>
      <dgm:spPr/>
    </dgm:pt>
    <dgm:pt modelId="{A9CE15E8-E8CB-43B7-A419-0A1C147ACA28}" type="pres">
      <dgm:prSet presAssocID="{7164D3FF-E1BC-476D-BB1C-BEBE71C60E36}" presName="node" presStyleLbl="node1" presStyleIdx="2" presStyleCnt="4">
        <dgm:presLayoutVars>
          <dgm:bulletEnabled val="1"/>
        </dgm:presLayoutVars>
      </dgm:prSet>
      <dgm:spPr/>
    </dgm:pt>
    <dgm:pt modelId="{31C9F7DC-3DCF-41C2-B387-F6C971B8B12A}" type="pres">
      <dgm:prSet presAssocID="{9F71331C-9FA8-461A-B8D0-9BF8A7744EDC}" presName="sibTrans" presStyleCnt="0"/>
      <dgm:spPr/>
    </dgm:pt>
    <dgm:pt modelId="{898D0FE9-C26C-477B-AF8F-9BDE4D65AA94}" type="pres">
      <dgm:prSet presAssocID="{EE39E801-F2BA-4289-A388-77836CBF7E2D}" presName="node" presStyleLbl="node1" presStyleIdx="3" presStyleCnt="4">
        <dgm:presLayoutVars>
          <dgm:bulletEnabled val="1"/>
        </dgm:presLayoutVars>
      </dgm:prSet>
      <dgm:spPr/>
    </dgm:pt>
  </dgm:ptLst>
  <dgm:cxnLst>
    <dgm:cxn modelId="{31C5F62B-DA2E-4E77-96D3-C6F566A5DEDC}" srcId="{431C0F29-2768-466F-9269-5B3A5C24E1D7}" destId="{7164D3FF-E1BC-476D-BB1C-BEBE71C60E36}" srcOrd="2" destOrd="0" parTransId="{C13D1659-6F1D-48A5-8000-97FEA331523C}" sibTransId="{9F71331C-9FA8-461A-B8D0-9BF8A7744EDC}"/>
    <dgm:cxn modelId="{CD338D2C-1419-4CF3-AACC-E823D4EAEEFF}" srcId="{431C0F29-2768-466F-9269-5B3A5C24E1D7}" destId="{FF2E70DC-98D5-4A9A-BDF1-CE5D70971EE2}" srcOrd="0" destOrd="0" parTransId="{D29E468A-4C35-4B1D-8BDE-AD2973D52A6F}" sibTransId="{BE3CA20C-55D9-4FFC-87E5-225F914FCE6A}"/>
    <dgm:cxn modelId="{A2A8BE2C-2071-4F38-A724-1F31F2E401B4}" srcId="{431C0F29-2768-466F-9269-5B3A5C24E1D7}" destId="{2D1A0F7B-8E41-4BA9-BA50-70964F612B2A}" srcOrd="1" destOrd="0" parTransId="{89EDEFE5-22C8-4C43-ADB6-3B11DF6ED543}" sibTransId="{96A0EB5A-DD4E-4643-9C09-EE15C933C71D}"/>
    <dgm:cxn modelId="{FE976F60-5233-4B6E-864D-381CA67E5344}" type="presOf" srcId="{431C0F29-2768-466F-9269-5B3A5C24E1D7}" destId="{5400F3CE-1622-4214-92CA-0EC937A34C64}" srcOrd="0" destOrd="0" presId="urn:microsoft.com/office/officeart/2005/8/layout/default"/>
    <dgm:cxn modelId="{795BD57A-6F58-442F-BAED-5BAA41492668}" type="presOf" srcId="{7164D3FF-E1BC-476D-BB1C-BEBE71C60E36}" destId="{A9CE15E8-E8CB-43B7-A419-0A1C147ACA28}" srcOrd="0" destOrd="0" presId="urn:microsoft.com/office/officeart/2005/8/layout/default"/>
    <dgm:cxn modelId="{BEE738AA-B75F-4C1F-97CC-09212EB575E4}" type="presOf" srcId="{2D1A0F7B-8E41-4BA9-BA50-70964F612B2A}" destId="{6683DE24-3C9B-40A5-A7CF-D429103B3CD1}" srcOrd="0" destOrd="0" presId="urn:microsoft.com/office/officeart/2005/8/layout/default"/>
    <dgm:cxn modelId="{E2BEFEAE-CDA9-4D27-B7AD-860EB6FD8CCC}" type="presOf" srcId="{FF2E70DC-98D5-4A9A-BDF1-CE5D70971EE2}" destId="{19DF1D16-53BF-4802-AB42-5B05FD969C71}" srcOrd="0" destOrd="0" presId="urn:microsoft.com/office/officeart/2005/8/layout/default"/>
    <dgm:cxn modelId="{0CE719B7-BB94-40CC-BC6E-1C6A5AC6B902}" type="presOf" srcId="{EE39E801-F2BA-4289-A388-77836CBF7E2D}" destId="{898D0FE9-C26C-477B-AF8F-9BDE4D65AA94}" srcOrd="0" destOrd="0" presId="urn:microsoft.com/office/officeart/2005/8/layout/default"/>
    <dgm:cxn modelId="{91F8FDCA-FD5A-47E5-8385-2AB8B0CF892E}" srcId="{431C0F29-2768-466F-9269-5B3A5C24E1D7}" destId="{EE39E801-F2BA-4289-A388-77836CBF7E2D}" srcOrd="3" destOrd="0" parTransId="{5EAD0D8C-044C-42B5-9BB4-C6F3857B20A9}" sibTransId="{3FDB2E3E-9D39-4C0B-A267-9B0F11C6E90A}"/>
    <dgm:cxn modelId="{BD6DA85E-36B3-413C-90DD-15DE84584C3E}" type="presParOf" srcId="{5400F3CE-1622-4214-92CA-0EC937A34C64}" destId="{19DF1D16-53BF-4802-AB42-5B05FD969C71}" srcOrd="0" destOrd="0" presId="urn:microsoft.com/office/officeart/2005/8/layout/default"/>
    <dgm:cxn modelId="{4BBA3D59-54CC-4E4E-9C65-2E31591C93F5}" type="presParOf" srcId="{5400F3CE-1622-4214-92CA-0EC937A34C64}" destId="{BD564551-6203-4FE2-BE7C-25B1B585929E}" srcOrd="1" destOrd="0" presId="urn:microsoft.com/office/officeart/2005/8/layout/default"/>
    <dgm:cxn modelId="{DDB8059B-DABB-499A-A989-AB36349B91E7}" type="presParOf" srcId="{5400F3CE-1622-4214-92CA-0EC937A34C64}" destId="{6683DE24-3C9B-40A5-A7CF-D429103B3CD1}" srcOrd="2" destOrd="0" presId="urn:microsoft.com/office/officeart/2005/8/layout/default"/>
    <dgm:cxn modelId="{3F672AF9-DC4B-4E94-8DE0-8B7006B5FF74}" type="presParOf" srcId="{5400F3CE-1622-4214-92CA-0EC937A34C64}" destId="{842CE2D6-2C54-4404-B4FC-A2ABC4B97FDE}" srcOrd="3" destOrd="0" presId="urn:microsoft.com/office/officeart/2005/8/layout/default"/>
    <dgm:cxn modelId="{217CC786-2FBB-4959-A579-69DB93EC9D6B}" type="presParOf" srcId="{5400F3CE-1622-4214-92CA-0EC937A34C64}" destId="{A9CE15E8-E8CB-43B7-A419-0A1C147ACA28}" srcOrd="4" destOrd="0" presId="urn:microsoft.com/office/officeart/2005/8/layout/default"/>
    <dgm:cxn modelId="{681C3B81-CE21-4793-8442-2EDD65DCB86D}" type="presParOf" srcId="{5400F3CE-1622-4214-92CA-0EC937A34C64}" destId="{31C9F7DC-3DCF-41C2-B387-F6C971B8B12A}" srcOrd="5" destOrd="0" presId="urn:microsoft.com/office/officeart/2005/8/layout/default"/>
    <dgm:cxn modelId="{33C98607-390F-49EE-B725-A00CC7774DB7}" type="presParOf" srcId="{5400F3CE-1622-4214-92CA-0EC937A34C64}" destId="{898D0FE9-C26C-477B-AF8F-9BDE4D65AA94}"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31C0F29-2768-466F-9269-5B3A5C24E1D7}" type="doc">
      <dgm:prSet loTypeId="urn:microsoft.com/office/officeart/2005/8/layout/list1" loCatId="list" qsTypeId="urn:microsoft.com/office/officeart/2005/8/quickstyle/simple1" qsCatId="simple" csTypeId="urn:microsoft.com/office/officeart/2005/8/colors/accent3_2" csCatId="accent3" phldr="1"/>
      <dgm:spPr/>
      <dgm:t>
        <a:bodyPr/>
        <a:lstStyle/>
        <a:p>
          <a:endParaRPr lang="en-US"/>
        </a:p>
      </dgm:t>
    </dgm:pt>
    <dgm:pt modelId="{608E569B-F5AA-4761-A136-1A2EA43AA094}">
      <dgm:prSet phldr="0"/>
      <dgm:spPr/>
      <dgm:t>
        <a:bodyPr/>
        <a:lstStyle/>
        <a:p>
          <a:pPr algn="l">
            <a:lnSpc>
              <a:spcPct val="100000"/>
            </a:lnSpc>
          </a:pPr>
          <a:r>
            <a:rPr lang="en-US" sz="2500">
              <a:latin typeface="Aptos Display"/>
              <a:ea typeface="+mn-ea"/>
              <a:cs typeface="+mn-cs"/>
            </a:rPr>
            <a:t>To protect the client</a:t>
          </a:r>
        </a:p>
      </dgm:t>
    </dgm:pt>
    <dgm:pt modelId="{E56C77AD-6F86-4735-8E75-7A59FFE026A9}" type="parTrans" cxnId="{9E8E4E0E-0F45-42B3-8849-C286A2E63FAC}">
      <dgm:prSet/>
      <dgm:spPr/>
      <dgm:t>
        <a:bodyPr/>
        <a:lstStyle/>
        <a:p>
          <a:endParaRPr lang="en-US"/>
        </a:p>
      </dgm:t>
    </dgm:pt>
    <dgm:pt modelId="{781052A6-6A9D-4336-A8C0-2EE6FEF830E9}" type="sibTrans" cxnId="{9E8E4E0E-0F45-42B3-8849-C286A2E63FAC}">
      <dgm:prSet/>
      <dgm:spPr/>
      <dgm:t>
        <a:bodyPr/>
        <a:lstStyle/>
        <a:p>
          <a:endParaRPr lang="en-US"/>
        </a:p>
      </dgm:t>
    </dgm:pt>
    <dgm:pt modelId="{F62232C0-CCA3-4686-B851-8BB350EFE0BB}">
      <dgm:prSet phldr="0"/>
      <dgm:spPr/>
      <dgm:t>
        <a:bodyPr/>
        <a:lstStyle/>
        <a:p>
          <a:pPr algn="l">
            <a:lnSpc>
              <a:spcPct val="100000"/>
            </a:lnSpc>
          </a:pPr>
          <a:r>
            <a:rPr lang="en-US" sz="2500">
              <a:latin typeface="Aptos Display"/>
              <a:ea typeface="+mn-ea"/>
              <a:cs typeface="+mn-cs"/>
            </a:rPr>
            <a:t>To protect you (the volunteer)</a:t>
          </a:r>
        </a:p>
      </dgm:t>
    </dgm:pt>
    <dgm:pt modelId="{6A30CCD2-CBC9-4826-8068-633DA80CAE1F}" type="parTrans" cxnId="{E49143C3-6A37-492B-9961-A0C1EE63EAF2}">
      <dgm:prSet/>
      <dgm:spPr/>
      <dgm:t>
        <a:bodyPr/>
        <a:lstStyle/>
        <a:p>
          <a:endParaRPr lang="en-US"/>
        </a:p>
      </dgm:t>
    </dgm:pt>
    <dgm:pt modelId="{E687FF4B-4F41-4782-9C49-741A46C24366}" type="sibTrans" cxnId="{E49143C3-6A37-492B-9961-A0C1EE63EAF2}">
      <dgm:prSet/>
      <dgm:spPr/>
      <dgm:t>
        <a:bodyPr/>
        <a:lstStyle/>
        <a:p>
          <a:endParaRPr lang="en-US"/>
        </a:p>
      </dgm:t>
    </dgm:pt>
    <dgm:pt modelId="{7164D3FF-E1BC-476D-BB1C-BEBE71C60E36}">
      <dgm:prSet phldr="0"/>
      <dgm:spPr/>
      <dgm:t>
        <a:bodyPr/>
        <a:lstStyle/>
        <a:p>
          <a:pPr algn="l">
            <a:lnSpc>
              <a:spcPct val="100000"/>
            </a:lnSpc>
          </a:pPr>
          <a:r>
            <a:rPr lang="en-US" sz="2500">
              <a:latin typeface="Aptos Display"/>
              <a:ea typeface="+mn-ea"/>
              <a:cs typeface="+mn-cs"/>
            </a:rPr>
            <a:t>To protect the program</a:t>
          </a:r>
        </a:p>
      </dgm:t>
    </dgm:pt>
    <dgm:pt modelId="{C13D1659-6F1D-48A5-8000-97FEA331523C}" type="parTrans" cxnId="{31C5F62B-DA2E-4E77-96D3-C6F566A5DEDC}">
      <dgm:prSet/>
      <dgm:spPr/>
    </dgm:pt>
    <dgm:pt modelId="{9F71331C-9FA8-461A-B8D0-9BF8A7744EDC}" type="sibTrans" cxnId="{31C5F62B-DA2E-4E77-96D3-C6F566A5DEDC}">
      <dgm:prSet/>
      <dgm:spPr/>
    </dgm:pt>
    <dgm:pt modelId="{82FF5511-F316-451D-BD54-2A6B1E64B844}" type="pres">
      <dgm:prSet presAssocID="{431C0F29-2768-466F-9269-5B3A5C24E1D7}" presName="linear" presStyleCnt="0">
        <dgm:presLayoutVars>
          <dgm:dir/>
          <dgm:animLvl val="lvl"/>
          <dgm:resizeHandles val="exact"/>
        </dgm:presLayoutVars>
      </dgm:prSet>
      <dgm:spPr/>
    </dgm:pt>
    <dgm:pt modelId="{D6739B8C-B4E9-4774-BB8D-74ED43198366}" type="pres">
      <dgm:prSet presAssocID="{608E569B-F5AA-4761-A136-1A2EA43AA094}" presName="parentLin" presStyleCnt="0"/>
      <dgm:spPr/>
    </dgm:pt>
    <dgm:pt modelId="{03AC6088-B4CB-4E02-A7EB-21005F213994}" type="pres">
      <dgm:prSet presAssocID="{608E569B-F5AA-4761-A136-1A2EA43AA094}" presName="parentLeftMargin" presStyleLbl="node1" presStyleIdx="0" presStyleCnt="3"/>
      <dgm:spPr/>
    </dgm:pt>
    <dgm:pt modelId="{31817769-D1F7-46AC-9782-D4108F7B836E}" type="pres">
      <dgm:prSet presAssocID="{608E569B-F5AA-4761-A136-1A2EA43AA094}" presName="parentText" presStyleLbl="node1" presStyleIdx="0" presStyleCnt="3">
        <dgm:presLayoutVars>
          <dgm:chMax val="0"/>
          <dgm:bulletEnabled val="1"/>
        </dgm:presLayoutVars>
      </dgm:prSet>
      <dgm:spPr/>
    </dgm:pt>
    <dgm:pt modelId="{0D429F1A-B652-4DB1-944D-4C444CD9FD16}" type="pres">
      <dgm:prSet presAssocID="{608E569B-F5AA-4761-A136-1A2EA43AA094}" presName="negativeSpace" presStyleCnt="0"/>
      <dgm:spPr/>
    </dgm:pt>
    <dgm:pt modelId="{879C9869-63FD-4A40-A9C6-D20FB9A0FF00}" type="pres">
      <dgm:prSet presAssocID="{608E569B-F5AA-4761-A136-1A2EA43AA094}" presName="childText" presStyleLbl="conFgAcc1" presStyleIdx="0" presStyleCnt="3">
        <dgm:presLayoutVars>
          <dgm:bulletEnabled val="1"/>
        </dgm:presLayoutVars>
      </dgm:prSet>
      <dgm:spPr/>
    </dgm:pt>
    <dgm:pt modelId="{CFD29B54-BAE5-4690-B894-C5B82C4C7CC0}" type="pres">
      <dgm:prSet presAssocID="{781052A6-6A9D-4336-A8C0-2EE6FEF830E9}" presName="spaceBetweenRectangles" presStyleCnt="0"/>
      <dgm:spPr/>
    </dgm:pt>
    <dgm:pt modelId="{C4AE0645-31CF-43A5-AFF5-55E46FE5F9A4}" type="pres">
      <dgm:prSet presAssocID="{F62232C0-CCA3-4686-B851-8BB350EFE0BB}" presName="parentLin" presStyleCnt="0"/>
      <dgm:spPr/>
    </dgm:pt>
    <dgm:pt modelId="{EEE97F5C-DFFC-4136-8AE0-197B294C9501}" type="pres">
      <dgm:prSet presAssocID="{F62232C0-CCA3-4686-B851-8BB350EFE0BB}" presName="parentLeftMargin" presStyleLbl="node1" presStyleIdx="0" presStyleCnt="3"/>
      <dgm:spPr/>
    </dgm:pt>
    <dgm:pt modelId="{7BC42E6D-B21B-410D-B070-BC74A7AD87A8}" type="pres">
      <dgm:prSet presAssocID="{F62232C0-CCA3-4686-B851-8BB350EFE0BB}" presName="parentText" presStyleLbl="node1" presStyleIdx="1" presStyleCnt="3">
        <dgm:presLayoutVars>
          <dgm:chMax val="0"/>
          <dgm:bulletEnabled val="1"/>
        </dgm:presLayoutVars>
      </dgm:prSet>
      <dgm:spPr/>
    </dgm:pt>
    <dgm:pt modelId="{BD87104F-C683-4BA6-A643-C6EAC47783FC}" type="pres">
      <dgm:prSet presAssocID="{F62232C0-CCA3-4686-B851-8BB350EFE0BB}" presName="negativeSpace" presStyleCnt="0"/>
      <dgm:spPr/>
    </dgm:pt>
    <dgm:pt modelId="{7CE2C9C4-B1C7-4E61-A3AE-2CD28DDD94E8}" type="pres">
      <dgm:prSet presAssocID="{F62232C0-CCA3-4686-B851-8BB350EFE0BB}" presName="childText" presStyleLbl="conFgAcc1" presStyleIdx="1" presStyleCnt="3">
        <dgm:presLayoutVars>
          <dgm:bulletEnabled val="1"/>
        </dgm:presLayoutVars>
      </dgm:prSet>
      <dgm:spPr/>
    </dgm:pt>
    <dgm:pt modelId="{DB8FB307-6599-403C-86ED-48105EC56D53}" type="pres">
      <dgm:prSet presAssocID="{E687FF4B-4F41-4782-9C49-741A46C24366}" presName="spaceBetweenRectangles" presStyleCnt="0"/>
      <dgm:spPr/>
    </dgm:pt>
    <dgm:pt modelId="{B994C488-FFB2-4D18-A94D-00A700D9D122}" type="pres">
      <dgm:prSet presAssocID="{7164D3FF-E1BC-476D-BB1C-BEBE71C60E36}" presName="parentLin" presStyleCnt="0"/>
      <dgm:spPr/>
    </dgm:pt>
    <dgm:pt modelId="{F1951340-2CEF-45E0-8DF0-0054DF390F0E}" type="pres">
      <dgm:prSet presAssocID="{7164D3FF-E1BC-476D-BB1C-BEBE71C60E36}" presName="parentLeftMargin" presStyleLbl="node1" presStyleIdx="1" presStyleCnt="3"/>
      <dgm:spPr/>
    </dgm:pt>
    <dgm:pt modelId="{F74ADFAE-E0E2-4F50-8AEC-6B1B644C2399}" type="pres">
      <dgm:prSet presAssocID="{7164D3FF-E1BC-476D-BB1C-BEBE71C60E36}" presName="parentText" presStyleLbl="node1" presStyleIdx="2" presStyleCnt="3">
        <dgm:presLayoutVars>
          <dgm:chMax val="0"/>
          <dgm:bulletEnabled val="1"/>
        </dgm:presLayoutVars>
      </dgm:prSet>
      <dgm:spPr/>
    </dgm:pt>
    <dgm:pt modelId="{3E6A6D9A-7319-4778-8FF7-C1E2625E8BCA}" type="pres">
      <dgm:prSet presAssocID="{7164D3FF-E1BC-476D-BB1C-BEBE71C60E36}" presName="negativeSpace" presStyleCnt="0"/>
      <dgm:spPr/>
    </dgm:pt>
    <dgm:pt modelId="{26B53F98-32BE-453B-9244-CF4DA2AB302A}" type="pres">
      <dgm:prSet presAssocID="{7164D3FF-E1BC-476D-BB1C-BEBE71C60E36}" presName="childText" presStyleLbl="conFgAcc1" presStyleIdx="2" presStyleCnt="3">
        <dgm:presLayoutVars>
          <dgm:bulletEnabled val="1"/>
        </dgm:presLayoutVars>
      </dgm:prSet>
      <dgm:spPr/>
    </dgm:pt>
  </dgm:ptLst>
  <dgm:cxnLst>
    <dgm:cxn modelId="{946B2607-67C3-4618-83B9-B9BDE8299A4C}" type="presOf" srcId="{F62232C0-CCA3-4686-B851-8BB350EFE0BB}" destId="{7BC42E6D-B21B-410D-B070-BC74A7AD87A8}" srcOrd="1" destOrd="0" presId="urn:microsoft.com/office/officeart/2005/8/layout/list1"/>
    <dgm:cxn modelId="{B47C7A0C-7C52-4FFC-8ED4-EBE6B7D651EA}" type="presOf" srcId="{431C0F29-2768-466F-9269-5B3A5C24E1D7}" destId="{82FF5511-F316-451D-BD54-2A6B1E64B844}" srcOrd="0" destOrd="0" presId="urn:microsoft.com/office/officeart/2005/8/layout/list1"/>
    <dgm:cxn modelId="{9E8E4E0E-0F45-42B3-8849-C286A2E63FAC}" srcId="{431C0F29-2768-466F-9269-5B3A5C24E1D7}" destId="{608E569B-F5AA-4761-A136-1A2EA43AA094}" srcOrd="0" destOrd="0" parTransId="{E56C77AD-6F86-4735-8E75-7A59FFE026A9}" sibTransId="{781052A6-6A9D-4336-A8C0-2EE6FEF830E9}"/>
    <dgm:cxn modelId="{31C5F62B-DA2E-4E77-96D3-C6F566A5DEDC}" srcId="{431C0F29-2768-466F-9269-5B3A5C24E1D7}" destId="{7164D3FF-E1BC-476D-BB1C-BEBE71C60E36}" srcOrd="2" destOrd="0" parTransId="{C13D1659-6F1D-48A5-8000-97FEA331523C}" sibTransId="{9F71331C-9FA8-461A-B8D0-9BF8A7744EDC}"/>
    <dgm:cxn modelId="{41D17362-092B-40EE-B13E-B8F8E67C1D21}" type="presOf" srcId="{608E569B-F5AA-4761-A136-1A2EA43AA094}" destId="{03AC6088-B4CB-4E02-A7EB-21005F213994}" srcOrd="0" destOrd="0" presId="urn:microsoft.com/office/officeart/2005/8/layout/list1"/>
    <dgm:cxn modelId="{DBAD6B64-2DA9-4724-8ED5-9EFD64A22F3F}" type="presOf" srcId="{608E569B-F5AA-4761-A136-1A2EA43AA094}" destId="{31817769-D1F7-46AC-9782-D4108F7B836E}" srcOrd="1" destOrd="0" presId="urn:microsoft.com/office/officeart/2005/8/layout/list1"/>
    <dgm:cxn modelId="{2A69D947-CD33-41D3-B500-DEAB6DA80003}" type="presOf" srcId="{F62232C0-CCA3-4686-B851-8BB350EFE0BB}" destId="{EEE97F5C-DFFC-4136-8AE0-197B294C9501}" srcOrd="0" destOrd="0" presId="urn:microsoft.com/office/officeart/2005/8/layout/list1"/>
    <dgm:cxn modelId="{C040EE6E-A3EC-4E9B-B117-BDAE5D71B1C9}" type="presOf" srcId="{7164D3FF-E1BC-476D-BB1C-BEBE71C60E36}" destId="{F74ADFAE-E0E2-4F50-8AEC-6B1B644C2399}" srcOrd="1" destOrd="0" presId="urn:microsoft.com/office/officeart/2005/8/layout/list1"/>
    <dgm:cxn modelId="{E49143C3-6A37-492B-9961-A0C1EE63EAF2}" srcId="{431C0F29-2768-466F-9269-5B3A5C24E1D7}" destId="{F62232C0-CCA3-4686-B851-8BB350EFE0BB}" srcOrd="1" destOrd="0" parTransId="{6A30CCD2-CBC9-4826-8068-633DA80CAE1F}" sibTransId="{E687FF4B-4F41-4782-9C49-741A46C24366}"/>
    <dgm:cxn modelId="{6E55D7CA-65C9-42C0-AAF0-67D418C36950}" type="presOf" srcId="{7164D3FF-E1BC-476D-BB1C-BEBE71C60E36}" destId="{F1951340-2CEF-45E0-8DF0-0054DF390F0E}" srcOrd="0" destOrd="0" presId="urn:microsoft.com/office/officeart/2005/8/layout/list1"/>
    <dgm:cxn modelId="{C8253ED4-D58B-4CD4-AA05-77B5CB332BCB}" type="presParOf" srcId="{82FF5511-F316-451D-BD54-2A6B1E64B844}" destId="{D6739B8C-B4E9-4774-BB8D-74ED43198366}" srcOrd="0" destOrd="0" presId="urn:microsoft.com/office/officeart/2005/8/layout/list1"/>
    <dgm:cxn modelId="{F3C77FD8-D34E-4508-AAA9-B23F98BCC4C1}" type="presParOf" srcId="{D6739B8C-B4E9-4774-BB8D-74ED43198366}" destId="{03AC6088-B4CB-4E02-A7EB-21005F213994}" srcOrd="0" destOrd="0" presId="urn:microsoft.com/office/officeart/2005/8/layout/list1"/>
    <dgm:cxn modelId="{B1CC0B24-A3D9-48BB-BA91-7D6A15DC7BE6}" type="presParOf" srcId="{D6739B8C-B4E9-4774-BB8D-74ED43198366}" destId="{31817769-D1F7-46AC-9782-D4108F7B836E}" srcOrd="1" destOrd="0" presId="urn:microsoft.com/office/officeart/2005/8/layout/list1"/>
    <dgm:cxn modelId="{85DA902B-7FAD-4AD3-AA67-B07B48CB110B}" type="presParOf" srcId="{82FF5511-F316-451D-BD54-2A6B1E64B844}" destId="{0D429F1A-B652-4DB1-944D-4C444CD9FD16}" srcOrd="1" destOrd="0" presId="urn:microsoft.com/office/officeart/2005/8/layout/list1"/>
    <dgm:cxn modelId="{124F493C-5B46-4E84-9AB2-7D3F19163061}" type="presParOf" srcId="{82FF5511-F316-451D-BD54-2A6B1E64B844}" destId="{879C9869-63FD-4A40-A9C6-D20FB9A0FF00}" srcOrd="2" destOrd="0" presId="urn:microsoft.com/office/officeart/2005/8/layout/list1"/>
    <dgm:cxn modelId="{D855886F-2477-4D4B-8FA4-B18DC6383904}" type="presParOf" srcId="{82FF5511-F316-451D-BD54-2A6B1E64B844}" destId="{CFD29B54-BAE5-4690-B894-C5B82C4C7CC0}" srcOrd="3" destOrd="0" presId="urn:microsoft.com/office/officeart/2005/8/layout/list1"/>
    <dgm:cxn modelId="{23DBDC29-B6F4-4A18-8A01-9A702D20B90D}" type="presParOf" srcId="{82FF5511-F316-451D-BD54-2A6B1E64B844}" destId="{C4AE0645-31CF-43A5-AFF5-55E46FE5F9A4}" srcOrd="4" destOrd="0" presId="urn:microsoft.com/office/officeart/2005/8/layout/list1"/>
    <dgm:cxn modelId="{BAB0B540-ADFE-4B49-B6CA-35A27CD4D76E}" type="presParOf" srcId="{C4AE0645-31CF-43A5-AFF5-55E46FE5F9A4}" destId="{EEE97F5C-DFFC-4136-8AE0-197B294C9501}" srcOrd="0" destOrd="0" presId="urn:microsoft.com/office/officeart/2005/8/layout/list1"/>
    <dgm:cxn modelId="{2FBF32B1-4887-4D41-BCD2-31D4570690DD}" type="presParOf" srcId="{C4AE0645-31CF-43A5-AFF5-55E46FE5F9A4}" destId="{7BC42E6D-B21B-410D-B070-BC74A7AD87A8}" srcOrd="1" destOrd="0" presId="urn:microsoft.com/office/officeart/2005/8/layout/list1"/>
    <dgm:cxn modelId="{DAC1F68B-05D6-45FC-AD52-4793164CAB1A}" type="presParOf" srcId="{82FF5511-F316-451D-BD54-2A6B1E64B844}" destId="{BD87104F-C683-4BA6-A643-C6EAC47783FC}" srcOrd="5" destOrd="0" presId="urn:microsoft.com/office/officeart/2005/8/layout/list1"/>
    <dgm:cxn modelId="{FAC9FF53-E9C6-47CC-A5B3-9DC05433E3C7}" type="presParOf" srcId="{82FF5511-F316-451D-BD54-2A6B1E64B844}" destId="{7CE2C9C4-B1C7-4E61-A3AE-2CD28DDD94E8}" srcOrd="6" destOrd="0" presId="urn:microsoft.com/office/officeart/2005/8/layout/list1"/>
    <dgm:cxn modelId="{E393C7CD-5BF0-4AAF-9193-7D869CD86FE2}" type="presParOf" srcId="{82FF5511-F316-451D-BD54-2A6B1E64B844}" destId="{DB8FB307-6599-403C-86ED-48105EC56D53}" srcOrd="7" destOrd="0" presId="urn:microsoft.com/office/officeart/2005/8/layout/list1"/>
    <dgm:cxn modelId="{9BDA6203-F328-4378-AAC0-FFC95C0F091B}" type="presParOf" srcId="{82FF5511-F316-451D-BD54-2A6B1E64B844}" destId="{B994C488-FFB2-4D18-A94D-00A700D9D122}" srcOrd="8" destOrd="0" presId="urn:microsoft.com/office/officeart/2005/8/layout/list1"/>
    <dgm:cxn modelId="{35FE7547-93B3-4A3B-A497-861709EA6652}" type="presParOf" srcId="{B994C488-FFB2-4D18-A94D-00A700D9D122}" destId="{F1951340-2CEF-45E0-8DF0-0054DF390F0E}" srcOrd="0" destOrd="0" presId="urn:microsoft.com/office/officeart/2005/8/layout/list1"/>
    <dgm:cxn modelId="{D1AF604A-6FED-4F44-B624-C1552FF622FD}" type="presParOf" srcId="{B994C488-FFB2-4D18-A94D-00A700D9D122}" destId="{F74ADFAE-E0E2-4F50-8AEC-6B1B644C2399}" srcOrd="1" destOrd="0" presId="urn:microsoft.com/office/officeart/2005/8/layout/list1"/>
    <dgm:cxn modelId="{D67B5CD5-0126-43B0-9810-E2EADA9569C5}" type="presParOf" srcId="{82FF5511-F316-451D-BD54-2A6B1E64B844}" destId="{3E6A6D9A-7319-4778-8FF7-C1E2625E8BCA}" srcOrd="9" destOrd="0" presId="urn:microsoft.com/office/officeart/2005/8/layout/list1"/>
    <dgm:cxn modelId="{161DA64A-DCD4-4D18-B37C-4B5421C9D825}" type="presParOf" srcId="{82FF5511-F316-451D-BD54-2A6B1E64B844}" destId="{26B53F98-32BE-453B-9244-CF4DA2AB302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0DF54C-49E5-4B17-9CD9-F3E4131C2E7A}">
      <dsp:nvSpPr>
        <dsp:cNvPr id="0" name=""/>
        <dsp:cNvSpPr/>
      </dsp:nvSpPr>
      <dsp:spPr>
        <a:xfrm>
          <a:off x="0" y="659536"/>
          <a:ext cx="8715514" cy="1217605"/>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09B3AA-CDF8-4CC1-A2B4-F934A230BD77}">
      <dsp:nvSpPr>
        <dsp:cNvPr id="0" name=""/>
        <dsp:cNvSpPr/>
      </dsp:nvSpPr>
      <dsp:spPr>
        <a:xfrm>
          <a:off x="368325" y="933497"/>
          <a:ext cx="669683" cy="669683"/>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59C815-1B9A-4318-881D-231419207E85}">
      <dsp:nvSpPr>
        <dsp:cNvPr id="0" name=""/>
        <dsp:cNvSpPr/>
      </dsp:nvSpPr>
      <dsp:spPr>
        <a:xfrm>
          <a:off x="1406334" y="659536"/>
          <a:ext cx="7309179" cy="1217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863" tIns="128863" rIns="128863" bIns="128863" numCol="1" spcCol="1270" anchor="ctr" anchorCtr="0">
          <a:noAutofit/>
        </a:bodyPr>
        <a:lstStyle/>
        <a:p>
          <a:pPr marL="0" lvl="0" indent="0" algn="l" defTabSz="1111250">
            <a:lnSpc>
              <a:spcPct val="100000"/>
            </a:lnSpc>
            <a:spcBef>
              <a:spcPct val="0"/>
            </a:spcBef>
            <a:spcAft>
              <a:spcPct val="35000"/>
            </a:spcAft>
            <a:buNone/>
          </a:pPr>
          <a:r>
            <a:rPr lang="en-US" sz="2500" kern="1200">
              <a:latin typeface="Aptos Display"/>
              <a:ea typeface="+mn-ea"/>
              <a:cs typeface="+mn-cs"/>
            </a:rPr>
            <a:t>Overview of VITA Site Operations</a:t>
          </a:r>
        </a:p>
      </dsp:txBody>
      <dsp:txXfrm>
        <a:off x="1406334" y="659536"/>
        <a:ext cx="7309179" cy="1217605"/>
      </dsp:txXfrm>
    </dsp:sp>
    <dsp:sp modelId="{133CF813-698A-4D20-91C9-28EF14B3F80C}">
      <dsp:nvSpPr>
        <dsp:cNvPr id="0" name=""/>
        <dsp:cNvSpPr/>
      </dsp:nvSpPr>
      <dsp:spPr>
        <a:xfrm>
          <a:off x="0" y="2181543"/>
          <a:ext cx="8715514" cy="1217605"/>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149D27-3778-4029-97CE-3177B274E904}">
      <dsp:nvSpPr>
        <dsp:cNvPr id="0" name=""/>
        <dsp:cNvSpPr/>
      </dsp:nvSpPr>
      <dsp:spPr>
        <a:xfrm>
          <a:off x="368325" y="2455505"/>
          <a:ext cx="669683" cy="669683"/>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3DDC84-211F-4720-B55D-F0C1F0FAEED6}">
      <dsp:nvSpPr>
        <dsp:cNvPr id="0" name=""/>
        <dsp:cNvSpPr/>
      </dsp:nvSpPr>
      <dsp:spPr>
        <a:xfrm>
          <a:off x="1406334" y="2181543"/>
          <a:ext cx="7309179" cy="1217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863" tIns="128863" rIns="128863" bIns="128863" numCol="1" spcCol="1270" anchor="ctr" anchorCtr="0">
          <a:noAutofit/>
        </a:bodyPr>
        <a:lstStyle/>
        <a:p>
          <a:pPr marL="0" lvl="0" indent="0" algn="l" defTabSz="1111250">
            <a:lnSpc>
              <a:spcPct val="100000"/>
            </a:lnSpc>
            <a:spcBef>
              <a:spcPct val="0"/>
            </a:spcBef>
            <a:spcAft>
              <a:spcPct val="35000"/>
            </a:spcAft>
            <a:buNone/>
          </a:pPr>
          <a:r>
            <a:rPr lang="en-US" sz="2500" kern="1200">
              <a:latin typeface="Aptos Display" panose="02110004020202020204"/>
              <a:ea typeface="+mn-ea"/>
              <a:cs typeface="+mn-cs"/>
            </a:rPr>
            <a:t>Volunteer Standards of Conduct</a:t>
          </a:r>
        </a:p>
      </dsp:txBody>
      <dsp:txXfrm>
        <a:off x="1406334" y="2181543"/>
        <a:ext cx="7309179" cy="12176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E7B946-944B-4C26-B8DD-FAED44691F15}">
      <dsp:nvSpPr>
        <dsp:cNvPr id="0" name=""/>
        <dsp:cNvSpPr/>
      </dsp:nvSpPr>
      <dsp:spPr>
        <a:xfrm>
          <a:off x="4671" y="848275"/>
          <a:ext cx="2042640" cy="1225584"/>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latin typeface="Aptos Display"/>
              <a:ea typeface="+mn-ea"/>
              <a:cs typeface="+mn-cs"/>
            </a:rPr>
            <a:t>Greeter</a:t>
          </a:r>
        </a:p>
      </dsp:txBody>
      <dsp:txXfrm>
        <a:off x="40567" y="884171"/>
        <a:ext cx="1970848" cy="1153792"/>
      </dsp:txXfrm>
    </dsp:sp>
    <dsp:sp modelId="{B09561B5-5259-4777-8CEF-1A2C51045A9A}">
      <dsp:nvSpPr>
        <dsp:cNvPr id="0" name=""/>
        <dsp:cNvSpPr/>
      </dsp:nvSpPr>
      <dsp:spPr>
        <a:xfrm>
          <a:off x="2251576" y="1207780"/>
          <a:ext cx="433039" cy="506574"/>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2251576" y="1309095"/>
        <a:ext cx="303127" cy="303944"/>
      </dsp:txXfrm>
    </dsp:sp>
    <dsp:sp modelId="{E1D8E29F-A9E4-4670-9DD9-6DAFE8D45853}">
      <dsp:nvSpPr>
        <dsp:cNvPr id="0" name=""/>
        <dsp:cNvSpPr/>
      </dsp:nvSpPr>
      <dsp:spPr>
        <a:xfrm>
          <a:off x="2864368" y="848275"/>
          <a:ext cx="2042640" cy="1225584"/>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latin typeface="Aptos Display"/>
              <a:ea typeface="+mn-ea"/>
              <a:cs typeface="+mn-cs"/>
            </a:rPr>
            <a:t>Intake Specialist</a:t>
          </a:r>
        </a:p>
      </dsp:txBody>
      <dsp:txXfrm>
        <a:off x="2900264" y="884171"/>
        <a:ext cx="1970848" cy="1153792"/>
      </dsp:txXfrm>
    </dsp:sp>
    <dsp:sp modelId="{7AC39E16-7265-4E69-9332-41F773DEBDFC}">
      <dsp:nvSpPr>
        <dsp:cNvPr id="0" name=""/>
        <dsp:cNvSpPr/>
      </dsp:nvSpPr>
      <dsp:spPr>
        <a:xfrm>
          <a:off x="5111273" y="1207780"/>
          <a:ext cx="433039" cy="506574"/>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5111273" y="1309095"/>
        <a:ext cx="303127" cy="303944"/>
      </dsp:txXfrm>
    </dsp:sp>
    <dsp:sp modelId="{3D104F33-6CD2-4B89-8A15-7B25061C2E25}">
      <dsp:nvSpPr>
        <dsp:cNvPr id="0" name=""/>
        <dsp:cNvSpPr/>
      </dsp:nvSpPr>
      <dsp:spPr>
        <a:xfrm>
          <a:off x="5724065" y="848275"/>
          <a:ext cx="2042640" cy="1225584"/>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latin typeface="Aptos Display"/>
              <a:ea typeface="+mn-ea"/>
              <a:cs typeface="+mn-cs"/>
            </a:rPr>
            <a:t>Tax Preparer</a:t>
          </a:r>
        </a:p>
      </dsp:txBody>
      <dsp:txXfrm>
        <a:off x="5759961" y="884171"/>
        <a:ext cx="1970848" cy="1153792"/>
      </dsp:txXfrm>
    </dsp:sp>
    <dsp:sp modelId="{6A108766-5B0C-4912-921C-0250413BEF54}">
      <dsp:nvSpPr>
        <dsp:cNvPr id="0" name=""/>
        <dsp:cNvSpPr/>
      </dsp:nvSpPr>
      <dsp:spPr>
        <a:xfrm>
          <a:off x="7970970" y="1207780"/>
          <a:ext cx="433039" cy="506574"/>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7970970" y="1309095"/>
        <a:ext cx="303127" cy="303944"/>
      </dsp:txXfrm>
    </dsp:sp>
    <dsp:sp modelId="{855D68D7-E020-4D06-8B46-BC96CA1D1EFF}">
      <dsp:nvSpPr>
        <dsp:cNvPr id="0" name=""/>
        <dsp:cNvSpPr/>
      </dsp:nvSpPr>
      <dsp:spPr>
        <a:xfrm>
          <a:off x="8583762" y="848275"/>
          <a:ext cx="2042640" cy="1225584"/>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latin typeface="Aptos Display"/>
              <a:ea typeface="+mn-ea"/>
              <a:cs typeface="+mn-cs"/>
            </a:rPr>
            <a:t>Quality Reviewer</a:t>
          </a:r>
        </a:p>
      </dsp:txBody>
      <dsp:txXfrm>
        <a:off x="8619658" y="884171"/>
        <a:ext cx="1970848" cy="11537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DDB5FE-1281-44F5-A720-AC2ED44F95C4}">
      <dsp:nvSpPr>
        <dsp:cNvPr id="0" name=""/>
        <dsp:cNvSpPr/>
      </dsp:nvSpPr>
      <dsp:spPr>
        <a:xfrm>
          <a:off x="1202494" y="1406"/>
          <a:ext cx="2662311" cy="1597387"/>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rtl="0">
            <a:lnSpc>
              <a:spcPct val="90000"/>
            </a:lnSpc>
            <a:spcBef>
              <a:spcPct val="0"/>
            </a:spcBef>
            <a:spcAft>
              <a:spcPct val="35000"/>
            </a:spcAft>
            <a:buNone/>
          </a:pPr>
          <a:r>
            <a:rPr lang="en-US" sz="3800" kern="1200">
              <a:latin typeface="Aptos Display" panose="02110004020202020204"/>
            </a:rPr>
            <a:t>Site Coordinator</a:t>
          </a:r>
          <a:endParaRPr lang="en-US" sz="3800" kern="1200"/>
        </a:p>
      </dsp:txBody>
      <dsp:txXfrm>
        <a:off x="1202494" y="1406"/>
        <a:ext cx="2662311" cy="15973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DF1D16-53BF-4802-AB42-5B05FD969C71}">
      <dsp:nvSpPr>
        <dsp:cNvPr id="0" name=""/>
        <dsp:cNvSpPr/>
      </dsp:nvSpPr>
      <dsp:spPr>
        <a:xfrm>
          <a:off x="3176" y="853649"/>
          <a:ext cx="2520137" cy="1512082"/>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kern="1200">
              <a:latin typeface="Aptos"/>
              <a:ea typeface="+mn-ea"/>
              <a:cs typeface="+mn-cs"/>
            </a:rPr>
            <a:t>Volunteer Standards of Conduct</a:t>
          </a:r>
        </a:p>
      </dsp:txBody>
      <dsp:txXfrm>
        <a:off x="3176" y="853649"/>
        <a:ext cx="2520137" cy="1512082"/>
      </dsp:txXfrm>
    </dsp:sp>
    <dsp:sp modelId="{6683DE24-3C9B-40A5-A7CF-D429103B3CD1}">
      <dsp:nvSpPr>
        <dsp:cNvPr id="0" name=""/>
        <dsp:cNvSpPr/>
      </dsp:nvSpPr>
      <dsp:spPr>
        <a:xfrm>
          <a:off x="2775328" y="853649"/>
          <a:ext cx="2520137" cy="1512082"/>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latin typeface="Aptos"/>
              <a:ea typeface="+mn-ea"/>
              <a:cs typeface="+mn-cs"/>
            </a:rPr>
            <a:t>Intake/Interview &amp; Quality Review</a:t>
          </a:r>
          <a:endParaRPr lang="en-US" sz="2600" kern="1200"/>
        </a:p>
      </dsp:txBody>
      <dsp:txXfrm>
        <a:off x="2775328" y="853649"/>
        <a:ext cx="2520137" cy="1512082"/>
      </dsp:txXfrm>
    </dsp:sp>
    <dsp:sp modelId="{A9CE15E8-E8CB-43B7-A419-0A1C147ACA28}">
      <dsp:nvSpPr>
        <dsp:cNvPr id="0" name=""/>
        <dsp:cNvSpPr/>
      </dsp:nvSpPr>
      <dsp:spPr>
        <a:xfrm>
          <a:off x="5547479" y="853649"/>
          <a:ext cx="2520137" cy="1512082"/>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100000"/>
            </a:lnSpc>
            <a:spcBef>
              <a:spcPct val="0"/>
            </a:spcBef>
            <a:spcAft>
              <a:spcPct val="35000"/>
            </a:spcAft>
            <a:buNone/>
          </a:pPr>
          <a:r>
            <a:rPr lang="en-US" sz="2600" kern="1200">
              <a:latin typeface="Aptos Display" panose="02110004020202020204"/>
              <a:ea typeface="+mn-ea"/>
              <a:cs typeface="+mn-cs"/>
            </a:rPr>
            <a:t>Basic Tax Preparer</a:t>
          </a:r>
        </a:p>
      </dsp:txBody>
      <dsp:txXfrm>
        <a:off x="5547479" y="853649"/>
        <a:ext cx="2520137" cy="1512082"/>
      </dsp:txXfrm>
    </dsp:sp>
    <dsp:sp modelId="{898D0FE9-C26C-477B-AF8F-9BDE4D65AA94}">
      <dsp:nvSpPr>
        <dsp:cNvPr id="0" name=""/>
        <dsp:cNvSpPr/>
      </dsp:nvSpPr>
      <dsp:spPr>
        <a:xfrm>
          <a:off x="8319631" y="853649"/>
          <a:ext cx="2520137" cy="1512082"/>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kern="1200">
              <a:latin typeface="Aptos Display" panose="02110004020202020204"/>
              <a:ea typeface="+mn-ea"/>
              <a:cs typeface="+mn-cs"/>
            </a:rPr>
            <a:t>Advanced Tax Preparer</a:t>
          </a:r>
          <a:endParaRPr lang="en-US" sz="2600" kern="1200">
            <a:ea typeface="+mn-ea"/>
            <a:cs typeface="+mn-cs"/>
          </a:endParaRPr>
        </a:p>
      </dsp:txBody>
      <dsp:txXfrm>
        <a:off x="8319631" y="853649"/>
        <a:ext cx="2520137" cy="15120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9C9869-63FD-4A40-A9C6-D20FB9A0FF00}">
      <dsp:nvSpPr>
        <dsp:cNvPr id="0" name=""/>
        <dsp:cNvSpPr/>
      </dsp:nvSpPr>
      <dsp:spPr>
        <a:xfrm>
          <a:off x="0" y="395771"/>
          <a:ext cx="10842946" cy="604799"/>
        </a:xfrm>
        <a:prstGeom prst="rect">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1817769-D1F7-46AC-9782-D4108F7B836E}">
      <dsp:nvSpPr>
        <dsp:cNvPr id="0" name=""/>
        <dsp:cNvSpPr/>
      </dsp:nvSpPr>
      <dsp:spPr>
        <a:xfrm>
          <a:off x="542147" y="41531"/>
          <a:ext cx="7590062" cy="70848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6886" tIns="0" rIns="286886" bIns="0" numCol="1" spcCol="1270" anchor="ctr" anchorCtr="0">
          <a:noAutofit/>
        </a:bodyPr>
        <a:lstStyle/>
        <a:p>
          <a:pPr marL="0" lvl="0" indent="0" algn="l" defTabSz="1066800">
            <a:lnSpc>
              <a:spcPct val="100000"/>
            </a:lnSpc>
            <a:spcBef>
              <a:spcPct val="0"/>
            </a:spcBef>
            <a:spcAft>
              <a:spcPct val="35000"/>
            </a:spcAft>
            <a:buNone/>
          </a:pPr>
          <a:r>
            <a:rPr lang="en-US" sz="2400" kern="1200">
              <a:latin typeface="Aptos Display"/>
              <a:ea typeface="+mn-ea"/>
              <a:cs typeface="+mn-cs"/>
            </a:rPr>
            <a:t>To protect the client</a:t>
          </a:r>
        </a:p>
      </dsp:txBody>
      <dsp:txXfrm>
        <a:off x="576732" y="76116"/>
        <a:ext cx="7520892" cy="639310"/>
      </dsp:txXfrm>
    </dsp:sp>
    <dsp:sp modelId="{7CE2C9C4-B1C7-4E61-A3AE-2CD28DDD94E8}">
      <dsp:nvSpPr>
        <dsp:cNvPr id="0" name=""/>
        <dsp:cNvSpPr/>
      </dsp:nvSpPr>
      <dsp:spPr>
        <a:xfrm>
          <a:off x="0" y="1484411"/>
          <a:ext cx="10842946" cy="604799"/>
        </a:xfrm>
        <a:prstGeom prst="rect">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BC42E6D-B21B-410D-B070-BC74A7AD87A8}">
      <dsp:nvSpPr>
        <dsp:cNvPr id="0" name=""/>
        <dsp:cNvSpPr/>
      </dsp:nvSpPr>
      <dsp:spPr>
        <a:xfrm>
          <a:off x="542147" y="1130171"/>
          <a:ext cx="7590062" cy="70848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6886" tIns="0" rIns="286886" bIns="0" numCol="1" spcCol="1270" anchor="ctr" anchorCtr="0">
          <a:noAutofit/>
        </a:bodyPr>
        <a:lstStyle/>
        <a:p>
          <a:pPr marL="0" lvl="0" indent="0" algn="l" defTabSz="1066800">
            <a:lnSpc>
              <a:spcPct val="100000"/>
            </a:lnSpc>
            <a:spcBef>
              <a:spcPct val="0"/>
            </a:spcBef>
            <a:spcAft>
              <a:spcPct val="35000"/>
            </a:spcAft>
            <a:buNone/>
          </a:pPr>
          <a:r>
            <a:rPr lang="en-US" sz="2400" kern="1200">
              <a:latin typeface="Aptos Display"/>
              <a:ea typeface="+mn-ea"/>
              <a:cs typeface="+mn-cs"/>
            </a:rPr>
            <a:t>To protect you (the volunteer)</a:t>
          </a:r>
        </a:p>
      </dsp:txBody>
      <dsp:txXfrm>
        <a:off x="576732" y="1164756"/>
        <a:ext cx="7520892" cy="639310"/>
      </dsp:txXfrm>
    </dsp:sp>
    <dsp:sp modelId="{26B53F98-32BE-453B-9244-CF4DA2AB302A}">
      <dsp:nvSpPr>
        <dsp:cNvPr id="0" name=""/>
        <dsp:cNvSpPr/>
      </dsp:nvSpPr>
      <dsp:spPr>
        <a:xfrm>
          <a:off x="0" y="2573051"/>
          <a:ext cx="10842946" cy="604799"/>
        </a:xfrm>
        <a:prstGeom prst="rect">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4ADFAE-E0E2-4F50-8AEC-6B1B644C2399}">
      <dsp:nvSpPr>
        <dsp:cNvPr id="0" name=""/>
        <dsp:cNvSpPr/>
      </dsp:nvSpPr>
      <dsp:spPr>
        <a:xfrm>
          <a:off x="542147" y="2218810"/>
          <a:ext cx="7590062" cy="70848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6886" tIns="0" rIns="286886" bIns="0" numCol="1" spcCol="1270" anchor="ctr" anchorCtr="0">
          <a:noAutofit/>
        </a:bodyPr>
        <a:lstStyle/>
        <a:p>
          <a:pPr marL="0" lvl="0" indent="0" algn="l" defTabSz="1066800">
            <a:lnSpc>
              <a:spcPct val="100000"/>
            </a:lnSpc>
            <a:spcBef>
              <a:spcPct val="0"/>
            </a:spcBef>
            <a:spcAft>
              <a:spcPct val="35000"/>
            </a:spcAft>
            <a:buNone/>
          </a:pPr>
          <a:r>
            <a:rPr lang="en-US" sz="2400" kern="1200">
              <a:latin typeface="Aptos Display"/>
              <a:ea typeface="+mn-ea"/>
              <a:cs typeface="+mn-cs"/>
            </a:rPr>
            <a:t>To protect the program</a:t>
          </a:r>
        </a:p>
      </dsp:txBody>
      <dsp:txXfrm>
        <a:off x="576732" y="2253395"/>
        <a:ext cx="7520892" cy="63931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64"/>
    </inkml:context>
    <inkml:brush xml:id="br0">
      <inkml:brushProperty name="width" value="0.1" units="cm"/>
      <inkml:brushProperty name="height" value="0.1" units="cm"/>
    </inkml:brush>
  </inkml:definitions>
  <inkml:trace contextRef="#ctx0" brushRef="#br0">23748 15743 20351 0 0,'0'2'2240'0'0,"0"5"-2240"0"0,0 5 160 0 0,-2 7-32 0 0,-2 7 32 0 0,1 11-32 0 0,0 10-32 0 0,4 26 32 0 0,4 14-64 0 0,1 8-64 0 0,3 2 0 0 0,2-2 0 0 0,2-4 0 0 0,4 14-608 0 0,2-1 416 0 0,0 1-1216 0 0,0-10-11104 0 0,-4-22 12512 0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74"/>
    </inkml:context>
    <inkml:brush xml:id="br0">
      <inkml:brushProperty name="width" value="0.1" units="cm"/>
      <inkml:brushProperty name="height" value="0.1" units="cm"/>
    </inkml:brush>
  </inkml:definitions>
  <inkml:trace contextRef="#ctx0" brushRef="#br0">23238 17208 8735 0 0,'-3'0'3136'0'0,"-1"-3"-1920"0"0,1-6 800 0 0,-2-12-608 0 0,-4-11-704 0 0,-2-8-160 0 0,1-5-32 0 0,2-3 0 0 0,-1-7 512 0 0,2-13-64 0 0,-1-5-480 0 0,1-2-352 0 0,1-8-64 0 0,0-2-64 0 0,0 0 96 0 0,-1-9 96 0 0,1 0-96 0 0,-2 6-96 0 0,-2 7 0 0 0,1 6 0 0 0,-1 6 0 0 0,1 3-96 0 0,0 5 32 0 0,1 5-32 0 0,-4-2 32 0 0,1 4 160 0 0,0 9-32 0 0,-2 3 0 0 0,-1 7 0 0 0,-1 6 0 0 0,0 8-320 0 0,2 5 864 0 0,6 6-352 0 0,7 1-32 0 0,9 2-128 0 0,5 0 0 0 0,6-2 0 0 0,8 1 32 0 0,15-3 128 0 0,10-4-160 0 0,6 0 0 0 0,15-7 32 0 0,26-5-64 0 0,31-6-160 0 0,11 1 0 0 0,-2 2 224 0 0,-4 4 32 0 0,-2 6 0 0 0,20 4 0 0 0,7 8-160 0 0,-4 4 0 0 0,15 7 64 0 0,0 2-64 0 0,-13 0 0 0 0,-18 2 0 0 0,-19 0 0 0 0,-15-1 0 0 0,-11-2 0 0 0,-7-1 0 0 0,-4 1 0 0 0,9 0-64 0 0,11-3 64 0 0,-2-2 0 0 0,-7-1 64 0 0,-10 0-64 0 0,-11-2 128 0 0,-11-1 0 0 0,-7 1-32 0 0,-6 1 0 0 0,-9 1-96 0 0,-6 3 0 0 0,-7 2 64 0 0,-5 0-64 0 0,-4 3 0 0 0,-3-1 0 0 0,-5 3 0 0 0,0 2-64 0 0,-1-1 608 0 0,1 1-640 0 0,-5 2 96 0 0,-3 1 64 0 0,-2 1 32 0 0,-2 4-32 0 0,0 11 32 0 0,-1 27-32 0 0,0 18 0 0 0,3 11-224 0 0,4 23-192 0 0,6 20-128 0 0,6 12-160 0 0,3-7 320 0 0,-2-15 320 0 0,-1-11 0 0 0,-2-11-128 0 0,-3-11-32 0 0,-7-15 96 0 0,-4-15-96 0 0,-2-16-32 0 0,-2-14 192 0 0</inkml:trace>
</inkml:ink>
</file>

<file path=ppt/ink/ink1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64"/>
    </inkml:context>
    <inkml:brush xml:id="br0">
      <inkml:brushProperty name="width" value="0.1" units="cm"/>
      <inkml:brushProperty name="height" value="0.1" units="cm"/>
    </inkml:brush>
  </inkml:definitions>
  <inkml:trace contextRef="#ctx0" brushRef="#br0">6103 8404 7807 0 0,'2'0'352'0'0,"2"-2"160"0"0,2-2-512 0 0,0-2 4416 0 0,0-3-1920 0 0,-2-5 1472 0 0,-2-4-2720 0 0,0 0-32 0 0,-2-1-32 0 0,-2 1-736 0 0,-2 1-160 0 0,0 0 0 0 0,-1 3-32 0 0,-1 1-192 0 0,-2 4-64 0 0,-1 2 96 0 0,-3 8-96 0 0,-5 12 64 0 0,2 12 32 0 0,-1 10-96 0 0,1 14 0 0 0,2 6 0 0 0,4-3 0 0 0,6-4-96 0 0,3-7 0 0 0,5-11 0 0 0,3-14-32 0 0,7-9 32 0 0,6-13-288 0 0,7-15-192 0 0,1-6 288 0 0,0-1 192 0 0,-4 2 96 0 0,0 5-96 0 0,-5 8 256 0 0,-2 13-32 0 0,-5 8 0 0 0,-5 9 192 0 0,0 6 64 0 0,-2 5 0 0 0,-2 3-32 0 0,-2-1-192 0 0,2-3-64 0 0,0-3 0 0 0,2-6 0 0 0,8-14-1600 0 0,4-16-12416 0 0,-1-6 13920 0 0</inkml:trace>
</inkml:ink>
</file>

<file path=ppt/ink/ink1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65"/>
    </inkml:context>
    <inkml:brush xml:id="br0">
      <inkml:brushProperty name="width" value="0.1" units="cm"/>
      <inkml:brushProperty name="height" value="0.1" units="cm"/>
    </inkml:brush>
  </inkml:definitions>
  <inkml:trace contextRef="#ctx0" brushRef="#br0">6371 7686 13343 0 0,'0'3'1408'0'0,"0"6"4448"0"0,0 4-3744 0 0,-3 8-992 0 0,-3 20 640 0 0,-1 15-896 0 0,-2 12-416 0 0,1 25 256 0 0,1 25-288 0 0,3 3-416 0 0,1-7 0 0 0,4-8-288 0 0,5-13-576 0 0,3-18-9952 0 0,1-21 10816 0 0</inkml:trace>
</inkml:ink>
</file>

<file path=ppt/ink/ink1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66"/>
    </inkml:context>
    <inkml:brush xml:id="br0">
      <inkml:brushProperty name="width" value="0.1" units="cm"/>
      <inkml:brushProperty name="height" value="0.1" units="cm"/>
    </inkml:brush>
  </inkml:definitions>
  <inkml:trace contextRef="#ctx0" brushRef="#br0">6609 8348 19327 0 0,'0'5'1728'0'0,"-3"2"-1376"0"0,-1 3-288 0 0,1 1 736 0 0,-2 3 128 0 0,-1 1 1056 0 0,-1 3-1472 0 0,-3 7 320 0 0,4-3-1856 0 0,5-9 480 0 0,2-6 544 0 0</inkml:trace>
</inkml:ink>
</file>

<file path=ppt/ink/ink1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67"/>
    </inkml:context>
    <inkml:brush xml:id="br0">
      <inkml:brushProperty name="width" value="0.1" units="cm"/>
      <inkml:brushProperty name="height" value="0.1" units="cm"/>
    </inkml:brush>
  </inkml:definitions>
  <inkml:trace contextRef="#ctx0" brushRef="#br0">6615 7911 21183 0 0,'-10'16'2272'0'0,"-7"8"-2272"0"0,-1 3 0 0 0,1-1 192 0 0,3-2-32 0 0,4-5-160 0 0</inkml:trace>
</inkml:ink>
</file>

<file path=ppt/ink/ink1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68"/>
    </inkml:context>
    <inkml:brush xml:id="br0">
      <inkml:brushProperty name="width" value="0.1" units="cm"/>
      <inkml:brushProperty name="height" value="0.1" units="cm"/>
    </inkml:brush>
  </inkml:definitions>
  <inkml:trace contextRef="#ctx0" brushRef="#br0">6853 8125 18399 0 0,'2'0'3040'0'0,"7"-2"-2464"0"0,7-5-352 0 0,9 0-32 0 0,8-1 32 0 0,7-1-96 0 0,15-3 96 0 0,6 1-128 0 0,-2-2-96 0 0,-2 3 0 0 0,-6 2 0 0 0,-9 3 0 0 0,-4 2-1216 0 0,-5 1-128 0 0,-9 2 1344 0 0</inkml:trace>
</inkml:ink>
</file>

<file path=ppt/ink/ink1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69"/>
    </inkml:context>
    <inkml:brush xml:id="br0">
      <inkml:brushProperty name="width" value="0.1" units="cm"/>
      <inkml:brushProperty name="height" value="0.1" units="cm"/>
    </inkml:brush>
  </inkml:definitions>
  <inkml:trace contextRef="#ctx0" brushRef="#br0">7199 7752 7807 0 0,'-2'0'832'0'0,"-2"3"-832"0"0,-2 1 0 0 0,0 2 4896 0 0,-2 0 608 0 0,-3 2-4160 0 0,-4 10 768 0 0,-2 8-1088 0 0,-1 7-480 0 0,-1 6-96 0 0,1 7-32 0 0,1 21 96 0 0,0 19-416 0 0,3 7-96 0 0,7 8-1184 0 0,7-7-8608 0 0,4-20 9792 0 0</inkml:trace>
</inkml:ink>
</file>

<file path=ppt/ink/ink1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70"/>
    </inkml:context>
    <inkml:brush xml:id="br0">
      <inkml:brushProperty name="width" value="0.1" units="cm"/>
      <inkml:brushProperty name="height" value="0.1" units="cm"/>
    </inkml:brush>
  </inkml:definitions>
  <inkml:trace contextRef="#ctx0" brushRef="#br0">7400 8242 20255 0 0,'-2'8'896'0'0,"-5"8"416"0"0,0 4-1312 0 0,1 1 0 0 0,2 0 320 0 0,0-1 32 0 0,3-1 0 0 0,0-1 0 0 0,3-2-352 0 0,7-2 0 0 0,5-7 0 0 0,13-21-3552 0 0,7-13 2304 0 0,-2-2 1248 0 0</inkml:trace>
</inkml:ink>
</file>

<file path=ppt/ink/ink1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71"/>
    </inkml:context>
    <inkml:brush xml:id="br0">
      <inkml:brushProperty name="width" value="0.1" units="cm"/>
      <inkml:brushProperty name="height" value="0.1" units="cm"/>
    </inkml:brush>
  </inkml:definitions>
  <inkml:trace contextRef="#ctx0" brushRef="#br0">7644 8096 4127 0 0,'0'3'448'0'0,"-2"3"6112"0"0,-2 4-2848 0 0,-2 8 0 0 0,-3 9-2016 0 0,-11 18 832 0 0,-4 13-1312 0 0,-4 10-704 0 0,-2 1-128 0 0,1 0-32 0 0,0-4 0 0 0,2-5-224 0 0,1-2 0 0 0,2-2-160 0 0,5-9-160 0 0,3-12 0 0 0,4-9-6624 0 0,4-9 6816 0 0</inkml:trace>
</inkml:ink>
</file>

<file path=ppt/ink/ink1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72"/>
    </inkml:context>
    <inkml:brush xml:id="br0">
      <inkml:brushProperty name="width" value="0.1" units="cm"/>
      <inkml:brushProperty name="height" value="0.1" units="cm"/>
    </inkml:brush>
  </inkml:definitions>
  <inkml:trace contextRef="#ctx0" brushRef="#br0">8063 7808 17215 0 0,'0'3'1920'0'0,"0"3"-1920"0"0,0 7 96 0 0,0 13 96 0 0,0 39-800 0 0,0 15 320 0 0,0 24-2272 0 0,0 2 1632 0 0,0 5-1280 0 0,0-11 1504 0 0,0-15-480 0 0,0-24 832 0 0,3-23 352 0 0,0-20 96 0 0,1-19 0 0 0,-1-12 64 0 0,-1-11 0 0 0,-1-8 0 0 0,-3-17 832 0 0,-2-10-32 0 0,-2-7 0 0 0,0-2 32 0 0,-2-1-64 0 0,-3-7 896 0 0,2-4-320 0 0,1 6-992 0 0,5 10 0 0 0,3 14-32 0 0,5 12-256 0 0,1 10-96 0 0,2 10 0 0 0,8 5 224 0 0,3 5-128 0 0,2 4 0 0 0,0 5 0 0 0,2 2-96 0 0,2 7 32 0 0,-1 3-64 0 0,-3 6-96 0 0,-4 10-96 0 0,-4 5 96 0 0,-7 3-96 0 0,-5 2 0 0 0,-5 1 32 0 0,-5 1 0 0 0,-3-1 64 0 0,-2-1-96 0 0,-2-3 96 0 0,-1-2-96 0 0,1-4 96 0 0,-4 1 0 0 0,-3 1 0 0 0,0 0 64 0 0,4-3 32 0 0,4-3-96 0 0,6-4 64 0 0,4-2-64 0 0,8 2 128 0 0,6 2-64 0 0,5-2 0 0 0,4 1 0 0 0,6 0-64 0 0,1-2 64 0 0,1-5-64 0 0,2-1 96 0 0,2-2-96 0 0,0-2 0 0 0,-1-1 0 0 0,2-2 0 0 0,1 1-96 0 0,-2-2 0 0 0,-4-2-192 0 0,-3-4 64 0 0,-6-5-64 0 0,-3-5 128 0 0,-3-3 0 0 0,-2-11-160 0 0,-2-3 160 0 0,1-4 64 0 0,-2-7-32 0 0,-1-2 64 0 0,-2 2 64 0 0,-1 6-96 0 0,-4 7 32 0 0,-4 13 64 0 0,-4 14 0 0 0,-2 12 352 0 0,0 12 64 0 0,-1 8 0 0 0,0 13 192 0 0,2 5-448 0 0,3 0-32 0 0,2-1 224 0 0,6-7-96 0 0,4-9 0 0 0,6-10-32 0 0,5-9-224 0 0,9-14 0 0 0,13-17-608 0 0,7-9 224 0 0,-3-4-8800 0 0,-7 3 9184 0 0</inkml:trace>
</inkml:ink>
</file>

<file path=ppt/ink/ink1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73"/>
    </inkml:context>
    <inkml:brush xml:id="br0">
      <inkml:brushProperty name="width" value="0.1" units="cm"/>
      <inkml:brushProperty name="height" value="0.1" units="cm"/>
    </inkml:brush>
  </inkml:definitions>
  <inkml:trace contextRef="#ctx0" brushRef="#br0">8642 8388 447 0 0,'-3'0'2208'0'0,"-3"-3"14176"0"0,-1 2-15392 0 0,4 4 544 0 0,1 9-544 0 0,8 14-704 0 0,2 10-160 0 0,3 7-128 0 0,-1 2-128 0 0,0-2 32 0 0,2-2 0 0 0,-1-6 96 0 0,0-3-64 0 0,0-8 64 0 0,2-10 96 0 0,1-12 96 0 0,-2-11-96 0 0,0-7 32 0 0,-2-8 0 0 0,-1-7-32 0 0,-1-4 0 0 0,1-9 32 0 0,1-9-480 0 0,-1 3-160 0 0,-2 10 512 0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75"/>
    </inkml:context>
    <inkml:brush xml:id="br0">
      <inkml:brushProperty name="width" value="0.1" units="cm"/>
      <inkml:brushProperty name="height" value="0.1" units="cm"/>
    </inkml:brush>
  </inkml:definitions>
  <inkml:trace contextRef="#ctx0" brushRef="#br0">20936 11526 12863 0 0,'-3'0'1152'0'0,"0"-3"64"0"0,-4 0-96 0 0,1-3 2624 0 0,-2-1-3104 0 0,1 5 352 0 0,1 7-672 0 0,1 13-32 0 0,5 16 0 0 0,3 19-224 0 0,2 23-64 0 0,4 23 0 0 0,3 23 96 0 0,5 24-160 0 0,2 17-32 0 0,0 9-32 0 0,0 30-160 0 0,0 24-160 0 0,-4-9 224 0 0,-5-24 224 0 0,-3-19 0 0 0,-3-27 0 0 0,0-18-864 0 0,-1-26-7424 0 0,0-29 8288 0 0</inkml:trace>
</inkml:ink>
</file>

<file path=ppt/ink/ink1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74"/>
    </inkml:context>
    <inkml:brush xml:id="br0">
      <inkml:brushProperty name="width" value="0.1" units="cm"/>
      <inkml:brushProperty name="height" value="0.1" units="cm"/>
    </inkml:brush>
  </inkml:definitions>
  <inkml:trace contextRef="#ctx0" brushRef="#br0">8961 8507 21631 0 0,'-2'-2'2336'0'0,"-4"-2"-2400"0"0,-1 4 320 0 0,0 3 224 0 0,3 5 32 0 0,1 8 96 0 0,1 11-608 0 0,1 2 0 0 0,3 2-1408 0 0,5-1-8384 0 0,0-7 9792 0 0</inkml:trace>
</inkml:ink>
</file>

<file path=ppt/ink/ink1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75"/>
    </inkml:context>
    <inkml:brush xml:id="br0">
      <inkml:brushProperty name="width" value="0.1" units="cm"/>
      <inkml:brushProperty name="height" value="0.1" units="cm"/>
    </inkml:brush>
  </inkml:definitions>
  <inkml:trace contextRef="#ctx0" brushRef="#br0">8964 8136 10559 0 0,'-2'0'1152'0'0,"-5"0"-1152"0"0,0 3 832 0 0,-1 6 1152 0 0,-1 4-4416 0 0,0 11-3936 0 0,1 1 6368 0 0</inkml:trace>
</inkml:ink>
</file>

<file path=ppt/ink/ink1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76"/>
    </inkml:context>
    <inkml:brush xml:id="br0">
      <inkml:brushProperty name="width" value="0.1" units="cm"/>
      <inkml:brushProperty name="height" value="0.1" units="cm"/>
    </inkml:brush>
  </inkml:definitions>
  <inkml:trace contextRef="#ctx0" brushRef="#br0">9126 8636 17951 0 0,'-3'3'800'0'0,"-1"-2"576"0"0,1-7-864 0 0,3-7-288 0 0,1-7-96 0 0,4-5 0 0 0,4-5-32 0 0,-1-1 0 0 0,0-2-96 0 0,-3-5 96 0 0,-1 0-32 0 0,-2 5 32 0 0,-4 7 128 0 0,-4 9-128 0 0,-7 12 832 0 0,0 12-576 0 0,-2 11-192 0 0,0 16 96 0 0,2 6-128 0 0,3 6-32 0 0,4 0-32 0 0,2-5 0 0 0,3-5 0 0 0,3-5 96 0 0,5-5 64 0 0,0-5-32 0 0,5-3 96 0 0,9-4-224 0 0,3-8 32 0 0,8-10-928 0 0,1-7-8896 0 0,-4-1 9728 0 0</inkml:trace>
</inkml:ink>
</file>

<file path=ppt/ink/ink1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77"/>
    </inkml:context>
    <inkml:brush xml:id="br0">
      <inkml:brushProperty name="width" value="0.1" units="cm"/>
      <inkml:brushProperty name="height" value="0.1" units="cm"/>
    </inkml:brush>
  </inkml:definitions>
  <inkml:trace contextRef="#ctx0" brushRef="#br0">9360 8361 17951 0 0,'-2'3'800'0'0,"-5"0"352"0"0,0 3 288 0 0,-2 1-672 0 0,1 1 1408 0 0,2 2-1568 0 0,1 2-480 0 0,5-1-32 0 0,2 1 0 0 0,4-3-160 0 0,0 1-64 0 0,2 1-352 0 0,3-2-128 0 0,-1 1 480 0 0,-2-4 32 0 0,0-3-96 0 0,2-2 192 0 0,1-2 0 0 0,2 0 0 0 0,4 3 0 0 0,2 1 0 0 0,-3 2 0 0 0,0 1 64 0 0,-2-1-64 0 0,1-1 96 0 0,0-1-96 0 0,-3-5 0 0 0,0-3 0 0 0,0-7 192 0 0,1-4-96 0 0,-2-2 160 0 0,-3-1 64 0 0,-2 1 672 0 0,0 2-352 0 0,-4 5-320 0 0,-2 4-320 0 0</inkml:trace>
</inkml:ink>
</file>

<file path=ppt/ink/ink1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78"/>
    </inkml:context>
    <inkml:brush xml:id="br0">
      <inkml:brushProperty name="width" value="0.1" units="cm"/>
      <inkml:brushProperty name="height" value="0.1" units="cm"/>
    </inkml:brush>
  </inkml:definitions>
  <inkml:trace contextRef="#ctx0" brushRef="#br0">12641 5557 12863 0 0,'0'-3'3872'0'0,"-5"2"2880"0"0,-5 4-6368 0 0,-5 7-128 0 0,-12 12 160 0 0,-9 10-192 0 0,-9 12-160 0 0,-8 7-64 0 0,-8 10 64 0 0,-7 10-64 0 0,-8 9 0 0 0,-24 29 0 0 0,-13 14 0 0 0,-4 8 0 0 0,0 3 0 0 0,-3 1-96 0 0,-20 17 96 0 0,-3 4 0 0 0,4-5 0 0 0,7-7 0 0 0,7-12 0 0 0,9-12 96 0 0,8-13-32 0 0,11-12 0 0 0,12-11-64 0 0,1-6 64 0 0,10-11-64 0 0,7-12-544 0 0,14-15 544 0 0</inkml:trace>
</inkml:ink>
</file>

<file path=ppt/ink/ink1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79"/>
    </inkml:context>
    <inkml:brush xml:id="br0">
      <inkml:brushProperty name="width" value="0.1" units="cm"/>
      <inkml:brushProperty name="height" value="0.1" units="cm"/>
    </inkml:brush>
  </inkml:definitions>
  <inkml:trace contextRef="#ctx0" brushRef="#br0">10505 6800 8255 0 0,'3'0'736'0'0,"1"-2"-576"0"0,-1 1 6560 0 0,0 6-4832 0 0,-4 9-1024 0 0,-1 11-32 0 0,-14 45-1216 0 0,-13 27 192 0 0,-22 56-2592 0 0,-8 18 1792 0 0,-2-2 1120 0 0,3-15 224 0 0,7-18 32 0 0,10-22 0 0 0,11-22 512 0 0,11-18 64 0 0,8-20 32 0 0,15-13 608 0 0,12-13-1056 0 0,11-15-32 0 0,17-15 224 0 0,12-9-608 0 0,7-9 0 0 0,3-3 0 0 0,2-1-128 0 0,11-6 64 0 0,5-2-64 0 0,-1 0 0 0 0,9-11 0 0 0,1-4-9248 0 0,-17 7 9248 0 0</inkml:trace>
</inkml:ink>
</file>

<file path=ppt/ink/ink1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80"/>
    </inkml:context>
    <inkml:brush xml:id="br0">
      <inkml:brushProperty name="width" value="0.1" units="cm"/>
      <inkml:brushProperty name="height" value="0.1" units="cm"/>
    </inkml:brush>
  </inkml:definitions>
  <inkml:trace contextRef="#ctx0" brushRef="#br0">12453 14870 6431 0 0,'-3'0'576'0'0,"-3"0"2048"0"0,-1 2 9664 0 0,1 13-11776 0 0,1 13-256 0 0,5 16-32 0 0,2 17-32 0 0,3 16 0 0 0,3 17 32 0 0,4 16-96 0 0,-1 15-32 0 0,-2 9 32 0 0,-2 6-32 0 0,-3 1-96 0 0,-2-2 96 0 0,-1-6-96 0 0,-1-6 64 0 0,0-10-64 0 0,-1-10 0 0 0,1-13 0 0 0,-1-15 64 0 0,1-15-160 0 0,0-13 0 0 0,2-10 0 0 0,2-9-32 0 0,-3-5-1248 0 0,-2-12-1856 0 0,-1-9 3232 0 0</inkml:trace>
</inkml:ink>
</file>

<file path=ppt/ink/ink1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81"/>
    </inkml:context>
    <inkml:brush xml:id="br0">
      <inkml:brushProperty name="width" value="0.1" units="cm"/>
      <inkml:brushProperty name="height" value="0.1" units="cm"/>
    </inkml:brush>
  </inkml:definitions>
  <inkml:trace contextRef="#ctx0" brushRef="#br0">12397 14866 13343 0 0,'-2'0'1184'0'0,"-2"2"-960"0"0,1-1 704 0 0,3-1 1216 0 0,4 0-608 0 0,4-4-1248 0 0,4-3 0 0 0,10-9 192 0 0,7-3-256 0 0,7-6 0 0 0,2 1 0 0 0,3 0-64 0 0,5 2-32 0 0,3 3 0 0 0,4 1 0 0 0,6 4 96 0 0,20 1 288 0 0,13 3-256 0 0,7 1-64 0 0,-1-1-32 0 0,0 1-32 0 0,2 0 32 0 0,5-2-32 0 0,4-1-32 0 0,5-2 32 0 0,28-6-32 0 0,12-5-96 0 0,4-1 0 0 0,-3 1 0 0 0,-5 0 0 0 0,-3 3 0 0 0,-5 4 0 0 0,-2 1 0 0 0,-4 2 0 0 0,26 3 0 0 0,10 3 0 0 0,-1 1 96 0 0,-2 2-96 0 0,-2 2 96 0 0,-4 1-96 0 0,-3 1 64 0 0,0 2-64 0 0,-2 0 0 0 0,-3 0 0 0 0,-2 1 0 0 0,-1-1 0 0 0,-1 0 0 0 0,-2 0 0 0 0,-1 1 0 0 0,-3-1 0 0 0,-1-3 0 0 0,24-1 0 0 0,30-2 0 0 0,28 0 64 0 0,-3 1-64 0 0,-18 3 0 0 0,-22 3 0 0 0,-24 1 0 0 0,-1 6-64 0 0,-11 1 64 0 0,-15 1-96 0 0,-13 3 32 0 0,-12 1 0 0 0,-9 1 0 0 0,-9 1 64 0 0,5 3 0 0 0,-3-2 0 0 0,-3-1 0 0 0,-6-1 0 0 0,-9 0 0 0 0,2 1 0 0 0,-4-4 0 0 0,-8 0 64 0 0,-8-2-64 0 0,-9-4 0 0 0,-11 1 0 0 0,-8-1 64 0 0,-9 1-64 0 0,-4-1 0 0 0,-6 2 0 0 0,0 1 96 0 0,0 0 0 0 0,0 1 0 0 0,0 2 0 0 0,2 0-32 0 0,-1 2 0 0 0,1 4 0 0 0,2 1 32 0 0,-2 3-96 0 0,0 3 0 0 0,1 6 0 0 0,0 4 0 0 0,-4 6 0 0 0,1 19 0 0 0,-4 14 0 0 0,-3 6-96 0 0,-4 21-192 0 0,-4 21 128 0 0,-1 5 160 0 0,3-10 0 0 0,3-13 0 0 0,2-17 256 0 0,3-12-32 0 0,2-11 32 0 0,2-8-32 0 0,0-8-224 0 0,-1 3 64 0 0,-2 10-64 0 0,-1 2-64 0 0,-2-1 0 0 0,-3-4 0 0 0,-1-3 0 0 0,-3-3-32 0 0,-4-2 32 0 0,1 1 0 0 0,-1 0 64 0 0,1-4 0 0 0,-1-1 0 0 0,-1 2 0 0 0,1 1 0 0 0,3-2 0 0 0,2-7 64 0 0,2-8-64 0 0,1-6 192 0 0,-1-4 0 0 0,-3-5-96 0 0,-3-4 0 0 0,-3-4-96 0 0,-2-2 96 0 0,-4-1-96 0 0,-4 0 0 0 0,-2 0 0 0 0,-6 4 0 0 0,-13 3 0 0 0,-9 1 0 0 0,-4 0 0 0 0,0-4 0 0 0,1 0 0 0 0,2-2 64 0 0,1-3-64 0 0,0 1 64 0 0,0 0-64 0 0,-2-2 64 0 0,-2-2-64 0 0,-2 3 0 0 0,-6-1 64 0 0,-1 0-64 0 0,-4 1 0 0 0,-4 0 0 0 0,-18 0 64 0 0,-27 1-64 0 0,-8-1 0 0 0,0 2 0 0 0,-13 3 0 0 0,-2-1-96 0 0,7-2 96 0 0,-11 1 0 0 0,0 1 64 0 0,3 0 0 0 0,8-2 0 0 0,6 0 0 0 0,8 0 32 0 0,2-3-32 0 0,-20 2 96 0 0,-31 0 0 0 0,-38-2-32 0 0,-11-1-32 0 0,5-4-32 0 0,-15-1 96 0 0,-28-4-64 0 0,-3-1-96 0 0,13 5 64 0 0,20 1-64 0 0,20 4 64 0 0,19 5-64 0 0,14 2 64 0 0,10 4-64 0 0,8 1 0 0 0,7 1 0 0 0,4 0 0 0 0,2 1 64 0 0,4-3-160 0 0,-17 1-128 0 0,-5-1 96 0 0,-33 2-1824 0 0,-16 1-12544 0 0,26-3 14496 0 0</inkml:trace>
</inkml:ink>
</file>

<file path=ppt/ink/ink1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82"/>
    </inkml:context>
    <inkml:brush xml:id="br0">
      <inkml:brushProperty name="width" value="0.1" units="cm"/>
      <inkml:brushProperty name="height" value="0.1" units="cm"/>
    </inkml:brush>
  </inkml:definitions>
  <inkml:trace contextRef="#ctx0" brushRef="#br0">13391 15263 13343 0 0,'0'-3'1408'0'0,"-3"-1"320"0"0,0-2 128 0 0,-1-3-928 0 0,-1 0 32 0 0,-3-1-32 0 0,-3 1 32 0 0,-2 3-576 0 0,-7 4 192 0 0,-6 5-320 0 0,0 6-128 0 0,-2 3-32 0 0,-1 5-32 0 0,1 5 32 0 0,1 4-96 0 0,1 6 0 0 0,3 3-96 0 0,6 0 32 0 0,8 1 0 0 0,8-2 0 0 0,7 0 0 0 0,5-1 64 0 0,12 2-64 0 0,7-2 64 0 0,4-5 0 0 0,1-3 0 0 0,0-4-96 0 0,0-3 96 0 0,-3-4 0 0 0,-3-2 128 0 0,-2 0-32 0 0,-7 0 0 0 0,-6 1 96 0 0,-6 4 0 0 0,-4 4 32 0 0,-5 4 0 0 0,-6 3 64 0 0,-4 2 0 0 0,-2-1 32 0 0,-3-1 0 0 0,-3 1-160 0 0,-1 1 0 0 0,-3 0 0 0 0,-3-2-32 0 0,-2-3-128 0 0,-2-3 64 0 0,-1-2-64 0 0,-3-6 0 0 0,-2-4-96 0 0,0-4-64 0 0,-1-3 0 0 0,2-5 0 0 0,2-5-1120 0 0,7-1 1280 0 0</inkml:trace>
</inkml:ink>
</file>

<file path=ppt/ink/ink1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83"/>
    </inkml:context>
    <inkml:brush xml:id="br0">
      <inkml:brushProperty name="width" value="0.1" units="cm"/>
      <inkml:brushProperty name="height" value="0.1" units="cm"/>
    </inkml:brush>
  </inkml:definitions>
  <inkml:trace contextRef="#ctx0" brushRef="#br0">13744 15638 20703 0 0,'-3'0'928'0'0,"-3"0"192"0"0,-6 0-896 0 0,-4 0-128 0 0,-2 0-32 0 0,-1-2 0 0 0,-1-2 0 0 0,-4 1-64 0 0,-3 5 96 0 0,1 6 0 0 0,1 10-96 0 0,6 9-128 0 0,6 8 32 0 0,4 7 32 0 0,11 17-672 0 0,6 4 480 0 0,5-6 256 0 0,3-10 0 0 0,2-10 96 0 0,2-12-32 0 0,4-9-64 0 0,9-14 0 0 0,3-9 0 0 0,18-17-2048 0 0,4-10 1280 0 0,4-13-2336 0 0,-9 2 3104 0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76"/>
    </inkml:context>
    <inkml:brush xml:id="br0">
      <inkml:brushProperty name="width" value="0.1" units="cm"/>
      <inkml:brushProperty name="height" value="0.1" units="cm"/>
    </inkml:brush>
  </inkml:definitions>
  <inkml:trace contextRef="#ctx0" brushRef="#br0">20809 11306 11487 0 0,'3'0'5344'0'0,"6"0"-3552"0"0,4 0-896 0 0,3 0 128 0 0,1 0-576 0 0,1 0 288 0 0,-1 2-352 0 0,0 5 0 0 0,0 0-256 0 0,-1 1 32 0 0,3 3 64 0 0,6 0-32 0 0,7-1 0 0 0,11-1 32 0 0,7-4-128 0 0,2-5 0 0 0,1-3-32 0 0,2-2 0 0 0,0-3 0 0 0,1 0-64 0 0,13 2 0 0 0,15-2 0 0 0,3 2 0 0 0,-4 1 0 0 0,4 1 0 0 0,-3 2 0 0 0,-5 1 0 0 0,11 1 0 0 0,4 0 0 0 0,-1-2 0 0 0,-3-2 0 0 0,-3-1 0 0 0,-3-4 0 0 0,1 0 0 0 0,1-1 0 0 0,5 1 0 0 0,20 2 64 0 0,7 3-64 0 0,-4 1 0 0 0,-7 2 0 0 0,-6 3 0 0 0,-7 4 64 0 0,-3 2-64 0 0,-3 1 0 0 0,-4 2 0 0 0,-3 2 0 0 0,2-1 0 0 0,0 0 0 0 0,4-2 0 0 0,6 0 0 0 0,4-2 0 0 0,4-2 0 0 0,1-2 0 0 0,2-2 0 0 0,2-1 0 0 0,2-1 0 0 0,1 0-96 0 0,-2-1 96 0 0,0 3 0 0 0,-2 4 0 0 0,-3 1-64 0 0,0 2 64 0 0,-1 2 0 0 0,-5 1 0 0 0,-2 3 64 0 0,-3 0-64 0 0,-5 1 96 0 0,16 0-32 0 0,10-3-64 0 0,1-3 0 0 0,0-3 0 0 0,1-6 0 0 0,-4-3 0 0 0,-5-1-96 0 0,16-1 0 0 0,3 2 96 0 0,-4 0 0 0 0,8 3-64 0 0,8 5 64 0 0,9 3 0 0 0,-8 1 96 0 0,-16-2-96 0 0,-17 1 64 0 0,-17-2-64 0 0,-11-1 96 0 0,-6-2-96 0 0,-2-2 0 0 0,2-1 0 0 0,3-4 0 0 0,1 0 0 0 0,-1-4 0 0 0,1 1-96 0 0,-1 0 96 0 0,-6 2 0 0 0,-3 1 0 0 0,-4-1 0 0 0,-4-1-64 0 0,-7 2 64 0 0,-6 0 0 0 0,-5 2 0 0 0,-4 2 0 0 0,-4 2 0 0 0,-8 4 64 0 0,-5-1 64 0 0,-2-1 32 0 0,-2 0-64 0 0,0-3-96 0 0,1 0 0 0 0,0-1 0 0 0,1-1 0 0 0,0 0 64 0 0,1-1 32 0 0,-1 1-32 0 0,1 3 0 0 0,-3 3-64 0 0,-3 3 0 0 0,-4 4 0 0 0,-2 4 0 0 0,-3 4 0 0 0,-3 5 64 0 0,-2 3-64 0 0,-3 5 0 0 0,0 7-128 0 0,1 4 0 0 0,-1 4 32 0 0,0 3 96 0 0,5 4 0 0 0,2 0 0 0 0,4 2 0 0 0,1-1 64 0 0,6 11 0 0 0,0 5-64 0 0,1 3 0 0 0,-1 0 0 0 0,-3-3 0 0 0,-2 0 0 0 0,-3 1 0 0 0,-7 15 96 0 0,-5 6-32 0 0,-4-1-64 0 0,-3-2-96 0 0,-1-6 96 0 0,0-4-96 0 0,0-8 96 0 0,0-7 96 0 0,3-5 0 0 0,1-6 0 0 0,3-4-32 0 0,3-6 0 0 0,3-5 0 0 0,2 1 32 0 0,1-4-32 0 0,4-3-64 0 0,1-5 96 0 0,0-4-96 0 0,-1-5 0 0 0,0-2 64 0 0,-2-3-64 0 0,-3-3 0 0 0,-1-2 0 0 0,-3-2 0 0 0,0-1 0 0 0,-3-1 0 0 0,-1 1 0 0 0,-2 5 64 0 0,-5 2-64 0 0,-2 1 0 0 0,3 1 64 0 0,1-2-64 0 0,2-2 0 0 0,2 1 0 0 0,0-3 0 0 0,1-1 0 0 0,1-1 0 0 0,-2-3 64 0 0,-2-2 32 0 0,0-2-32 0 0,-7-1 0 0 0,-5-1-64 0 0,-4 2 0 0 0,-8 2 0 0 0,-2-1 0 0 0,-1-1 0 0 0,2 0 0 0 0,4-1 0 0 0,-5-1 0 0 0,-5 0 0 0 0,-2 0 0 0 0,-10 0 0 0 0,-14 3 64 0 0,-5 0 0 0 0,1 1-64 0 0,5-2 96 0 0,7 0-96 0 0,-5-3 96 0 0,-2-2 0 0 0,2 0-96 0 0,-5 0 0 0 0,-2 1 0 0 0,-2 0 0 0 0,2 2 0 0 0,2-1 0 0 0,-7 1 0 0 0,-13 0 0 0 0,-14 0 0 0 0,0 0 0 0 0,7 1 0 0 0,-4 1 0 0 0,3 2 0 0 0,7-1 0 0 0,9 0 0 0 0,7 2 0 0 0,-3 0 64 0 0,-11-1 0 0 0,0-1 0 0 0,4-1 0 0 0,4-1 32 0 0,5-1-96 0 0,6-2 0 0 0,3-2 0 0 0,3 0-96 0 0,3 1 96 0 0,-3 1 0 0 0,1 1 0 0 0,-4 0-64 0 0,-2 1 64 0 0,0 3 64 0 0,-2 0-64 0 0,-2 1 96 0 0,-1-1-96 0 0,-12 1-96 0 0,-5 1 0 0 0,3-1 96 0 0,4-1 64 0 0,5-1 0 0 0,6 0-64 0 0,2-2 0 0 0,3 0 0 0 0,2 0 0 0 0,-8 0-64 0 0,-5-3 64 0 0,0-1 64 0 0,1 1-64 0 0,4 0 0 0 0,0 1 64 0 0,0 1-64 0 0,3 0 0 0 0,0 1 0 0 0,-2 0 0 0 0,3 2 0 0 0,-10 2 96 0 0,-3 0-96 0 0,2 1 64 0 0,2 1-64 0 0,0-1 64 0 0,2-2-64 0 0,0-1 0 0 0,0-1 64 0 0,0 0-64 0 0,-10-4 64 0 0,-4 0 32 0 0,1-1-96 0 0,2 1 0 0 0,3 1 0 0 0,3 1 0 0 0,0 0 0 0 0,0 3 0 0 0,-1 4 0 0 0,0 4 0 0 0,2 3 0 0 0,-10 7 0 0 0,-6 2-416 0 0,10-1-64 0 0,20-5 480 0 0</inkml:trace>
</inkml:ink>
</file>

<file path=ppt/ink/ink1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84"/>
    </inkml:context>
    <inkml:brush xml:id="br0">
      <inkml:brushProperty name="width" value="0.1" units="cm"/>
      <inkml:brushProperty name="height" value="0.1" units="cm"/>
    </inkml:brush>
  </inkml:definitions>
  <inkml:trace contextRef="#ctx0" brushRef="#br0">14061 15607 3903 0 0,'3'0'416'0'0,"0"-3"1184"0"0,1-3 2336 0 0,1-4-1920 0 0,1-2 2752 0 0,-4 0-2304 0 0,-5 3 1440 0 0,-5 2-3392 0 0,-3 6 288 0 0,-3 5-320 0 0,-1 5-256 0 0,-2 3 0 0 0,3 3-160 0 0,1 1 32 0 0,3 1-96 0 0,2 0 0 0 0,1 0 0 0 0,1 2 64 0 0,-1 3-64 0 0,1 4 0 0 0,1 3 0 0 0,-1 3 0 0 0,0 3-192 0 0,-1 4 32 0 0,1 2 0 0 0,0 5-128 0 0,5 6 32 0 0,3-3 128 0 0,2-10 128 0 0,5-10 0 0 0,3-8 0 0 0,1-12-128 0 0,3-9 32 0 0,0-8-32 0 0,0-5 0 0 0,1-6 128 0 0,2-10-96 0 0,1-8 32 0 0,-3-4 64 0 0,-2-2 0 0 0,-3-3 0 0 0,-2 0 64 0 0,-1 1 128 0 0,-3 3 32 0 0,0 6 0 0 0,-1 5 320 0 0,2 6 480 0 0,-1 11-640 0 0,2 10 416 0 0,4 14-128 0 0,3 8-416 0 0,0 6 0 0 0,-1 5-32 0 0,0-1-224 0 0,0-1 64 0 0,1-4-64 0 0,0-2 0 0 0,6 0-960 0 0,2-3-6464 0 0,0-5-1408 0 0,-5-4 8832 0 0</inkml:trace>
</inkml:ink>
</file>

<file path=ppt/ink/ink1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85"/>
    </inkml:context>
    <inkml:brush xml:id="br0">
      <inkml:brushProperty name="width" value="0.1" units="cm"/>
      <inkml:brushProperty name="height" value="0.1" units="cm"/>
    </inkml:brush>
  </inkml:definitions>
  <inkml:trace contextRef="#ctx0" brushRef="#br0">14459 15855 15647 0 0,'0'-3'1664'0'0,"0"-3"-1664"0"0,3-1 544 0 0,1-7 608 0 0,5-15 160 0 0,6-10-608 0 0,6-7 32 0 0,2-4 0 0 0,3 2-384 0 0,0 6-64 0 0,0 8 0 0 0,-2 9-32 0 0,-1 9-96 0 0,-3 10-32 0 0,-1 11 0 0 0,-2 8 0 0 0,-1 7-32 0 0,-3 5 0 0 0,-1 7 0 0 0,0 8 0 0 0,-2 3-96 0 0,0 0 0 0 0,-2-3 0 0 0,1 1-864 0 0,-2-8 864 0 0</inkml:trace>
</inkml:ink>
</file>

<file path=ppt/ink/ink1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86"/>
    </inkml:context>
    <inkml:brush xml:id="br0">
      <inkml:brushProperty name="width" value="0.1" units="cm"/>
      <inkml:brushProperty name="height" value="0.1" units="cm"/>
    </inkml:brush>
  </inkml:definitions>
  <inkml:trace contextRef="#ctx0" brushRef="#br0">14996 15544 19775 0 0,'-2'0'896'0'0,"-2"3"160"0"0,-2 1-832 0 0,0 2 672 0 0,-2 3-576 0 0,0 2-96 0 0,2 6 160 0 0,2 4-192 0 0,1 4-192 0 0,5 1 0 0 0,1 1 0 0 0,0 2 0 0 0,0 1 0 0 0,-1-2-160 0 0,0-1 0 0 0,-1-1 32 0 0,-1-3 64 0 0,3-9 64 0 0,1-8 128 0 0,2-14 192 0 0,2-16 64 0 0,7-15 160 0 0,2-6-192 0 0,1-1 32 0 0,1 3 224 0 0,-1 5-384 0 0,-1 6-32 0 0,0 10 0 0 0,0 7-64 0 0,-1 7 64 0 0,0 10-32 0 0,-1 13-96 0 0,-2 9 32 0 0,0 3-96 0 0,-4 3 64 0 0,-2 1-64 0 0,0-2 0 0 0,1 8-1152 0 0,3 0 736 0 0,1 2-2144 0 0,-1-1-6880 0 0,-2-6 9440 0 0</inkml:trace>
</inkml:ink>
</file>

<file path=ppt/ink/ink1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87"/>
    </inkml:context>
    <inkml:brush xml:id="br0">
      <inkml:brushProperty name="width" value="0.1" units="cm"/>
      <inkml:brushProperty name="height" value="0.1" units="cm"/>
    </inkml:brush>
  </inkml:definitions>
  <inkml:trace contextRef="#ctx0" brushRef="#br0">15482 15721 14271 0 0,'3'0'1536'0'0,"3"0"-32"0"0,4-3-704 0 0,2 0 32 0 0,5-1-64 0 0,5-1 0 0 0,1-3 0 0 0,2-3 0 0 0,0 1-512 0 0,1-4 32 0 0,-2-2-160 0 0,-1-1-128 0 0,-3 3 96 0 0,-5 0-96 0 0,-1 1 64 0 0,-4-1-64 0 0,-3 0 0 0 0,-6 2 0 0 0,-6 3 0 0 0,-4 3 0 0 0,-4 2 0 0 0,-5 3 0 0 0,-4 1 0 0 0,-2 0 0 0 0,1 3-96 0 0,-1 1-64 0 0,1 3 96 0 0,1 2 64 0 0,2 3 0 0 0,2 2 0 0 0,4 1 0 0 0,1 1 0 0 0,1 8 128 0 0,-1 3-64 0 0,3 3 32 0 0,-1 6 128 0 0,2 0-128 0 0,5-1 64 0 0,4-3 0 0 0,4-5-32 0 0,6-5 96 0 0,8-5-160 0 0,6-3-64 0 0,4-7 96 0 0,16-10-640 0 0,9-6-8864 0 0,-5-3 9408 0 0</inkml:trace>
</inkml:ink>
</file>

<file path=ppt/ink/ink1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88"/>
    </inkml:context>
    <inkml:brush xml:id="br0">
      <inkml:brushProperty name="width" value="0.1" units="cm"/>
      <inkml:brushProperty name="height" value="0.1" units="cm"/>
    </inkml:brush>
  </inkml:definitions>
  <inkml:trace contextRef="#ctx0" brushRef="#br0">15962 15531 16575 0 0,'0'3'1792'0'0,"0"3"-1792"0"0,-2 4 576 0 0,-2 2 64 0 0,1 2 0 0 0,-3 13 480 0 0,1 14-352 0 0,-3 6-416 0 0,1 0-288 0 0,2-2-64 0 0,1-3 0 0 0,1-7 0 0 0,2 2-640 0 0,1-3 416 0 0,0-10-960 0 0,2-17 1440 0 0,2-12-160 0 0,3-11 320 0 0,2-13 512 0 0,5-5-448 0 0,4-2-160 0 0,6-2 320 0 0,1-1-320 0 0,3 4-96 0 0,1 3 224 0 0,2 3-224 0 0,-3 2-416 0 0,1 0-416 0 0,-3 2 0 0 0,-6 5 608 0 0</inkml:trace>
</inkml:ink>
</file>

<file path=ppt/ink/ink1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89"/>
    </inkml:context>
    <inkml:brush xml:id="br0">
      <inkml:brushProperty name="width" value="0.1" units="cm"/>
      <inkml:brushProperty name="height" value="0.1" units="cm"/>
    </inkml:brush>
  </inkml:definitions>
  <inkml:trace contextRef="#ctx0" brushRef="#br0">16918 15200 17151 0 0,'-3'0'800'0'0,"-3"0"256"0"0,-4 3-1056 0 0,-2 1 0 0 0,-5 2 256 0 0,-5 5 32 0 0,-4 10 32 0 0,-3 8-32 0 0,1 9-288 0 0,2 10-64 0 0,3 10-32 0 0,6 10 32 0 0,8 27-1120 0 0,8 9 768 0 0,7-8 320 0 0,11-10 0 0 0,10-14 96 0 0,20-19-1472 0 0,7-19-5248 0 0,-6-15 6720 0 0</inkml:trace>
</inkml:ink>
</file>

<file path=ppt/ink/ink1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90"/>
    </inkml:context>
    <inkml:brush xml:id="br0">
      <inkml:brushProperty name="width" value="0.1" units="cm"/>
      <inkml:brushProperty name="height" value="0.1" units="cm"/>
    </inkml:brush>
  </inkml:definitions>
  <inkml:trace contextRef="#ctx0" brushRef="#br0">17072 15435 11967 0 0,'-3'0'512'0'0,"-1"3"256"0"0,-2 0-768 0 0,-3 1 2784 0 0,0 1-32 0 0,5 0-2496 0 0,2 8 0 0 0,5 7-160 0 0,1 5 32 0 0,3 14 96 0 0,1 12-128 0 0,-2 5-192 0 0,-4 9-192 0 0,-3-1 128 0 0,0-4 32 0 0,-1-3-32 0 0,0-6 0 0 0,0-10 0 0 0,1-6 64 0 0,1-6-96 0 0,0-11-96 0 0,2-8 224 0 0,2-9-32 0 0,-1-21-1184 0 0,0-14 832 0 0,2-10 576 0 0,0-9 160 0 0,-1-8 0 0 0,-1-4 0 0 0,-1-5 352 0 0,-1-2 96 0 0,-1 2 0 0 0,0 4 0 0 0,3 5-128 0 0,0 8-32 0 0,3 7-32 0 0,3 7 32 0 0,0 6-352 0 0,6 2 96 0 0,4 5-192 0 0,1 8 0 0 0,-1 6 0 0 0,1 9 0 0 0,3 12 96 0 0,1 18 32 0 0,0 13-128 0 0,-5 7-64 0 0,-6 5 0 0 0,-4 0-64 0 0,-7 0 96 0 0,-7 2 32 0 0,-5 3 0 0 0,-3 1 0 0 0,-5 8 0 0 0,-5 4-128 0 0,-1-9 0 0 0,-4-5-1152 0 0,2-16-12768 0 0,5-14 13920 0 0</inkml:trace>
</inkml:ink>
</file>

<file path=ppt/ink/ink1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91"/>
    </inkml:context>
    <inkml:brush xml:id="br0">
      <inkml:brushProperty name="width" value="0.1" units="cm"/>
      <inkml:brushProperty name="height" value="0.1" units="cm"/>
    </inkml:brush>
  </inkml:definitions>
  <inkml:trace contextRef="#ctx0" brushRef="#br0">17429 15689 16575 0 0,'0'3'1792'0'0,"0"6"-736"0"0,0 4-704 0 0,2 6-96 0 0,2 4 0 0 0,-1 4-32 0 0,3 3 0 0 0,2 1-224 0 0,0 2 0 0 0,2-6 0 0 0,1-4 0 0 0,2-7 128 0 0,-2-7 32 0 0,1-7 0 0 0,0-6 0 0 0,1-4 0 0 0,4-10 128 0 0,-1-4-160 0 0,-1-3 128 0 0,-2-7 288 0 0,-5-2-256 0 0,-2 2 32 0 0,-3 3 0 0 0,-2 4 0 0 0,-3 4 0 0 0,-5 3-64 0 0,-3 1 0 0 0,-4 1 0 0 0,0 1-32 0 0,-2 3-96 0 0,-4 3-32 0 0,0 3 0 0 0,-5 6-160 0 0,-9 8-384 0 0,-2 5-9632 0 0,6 1 10080 0 0</inkml:trace>
</inkml:ink>
</file>

<file path=ppt/ink/ink1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92"/>
    </inkml:context>
    <inkml:brush xml:id="br0">
      <inkml:brushProperty name="width" value="0.1" units="cm"/>
      <inkml:brushProperty name="height" value="0.1" units="cm"/>
    </inkml:brush>
  </inkml:definitions>
  <inkml:trace contextRef="#ctx0" brushRef="#br0">17969 15491 17951 0 0,'-3'0'1984'0'0,"-3"3"-2496"0"0,-7 1 320 0 0,-3 2 480 0 0,-9 8 544 0 0,-10 16-416 0 0,0 18-672 0 0,5 14-224 0 0,13 14-384 0 0,12-2 448 0 0,13-7 320 0 0,9-13 96 0 0,14-13 0 0 0,9-16 0 0 0,3-15 0 0 0,8-19-2048 0 0,-2-15-4672 0 0,-10-2 6720 0 0</inkml:trace>
</inkml:ink>
</file>

<file path=ppt/ink/ink1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93"/>
    </inkml:context>
    <inkml:brush xml:id="br0">
      <inkml:brushProperty name="width" value="0.1" units="cm"/>
      <inkml:brushProperty name="height" value="0.1" units="cm"/>
    </inkml:brush>
  </inkml:definitions>
  <inkml:trace contextRef="#ctx0" brushRef="#br0">18471 15494 13343 0 0,'0'-3'3424'0'0,"-3"0"-320"0"0,-3-1-1344 0 0,-4 1-576 0 0,-2 2-1024 0 0,-3-1 0 0 0,2 4 0 0 0,1 4-32 0 0,-4 4 64 0 0,1 3-96 0 0,1 1-96 0 0,2 2 0 0 0,1-3 0 0 0,2 3 0 0 0,3 1 0 0 0,5 0-64 0 0,5-3 128 0 0,5-1-64 0 0,3-2 256 0 0,6-1 64 0 0,1 0 0 0 0,-1 2-64 0 0,-5 2-128 0 0,-4 0 64 0 0,-6 4 192 0 0,-9 6-128 0 0,-7 3-256 0 0,-3-2 96 0 0,-2-1-96 0 0,0-3 0 0 0,0-2-128 0 0,0-2 32 0 0,1-3-32 0 0,-5-4-896 0 0,-2-5 640 0 0,2-2-1024 0 0,3-2 1408 0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77"/>
    </inkml:context>
    <inkml:brush xml:id="br0">
      <inkml:brushProperty name="width" value="0.1" units="cm"/>
      <inkml:brushProperty name="height" value="0.1" units="cm"/>
    </inkml:brush>
  </inkml:definitions>
  <inkml:trace contextRef="#ctx0" brushRef="#br0">22035 11868 17023 0 0,'-3'0'1888'0'0,"-1"-3"-768"0"0,-2-1-704 0 0,-3 4 32 0 0,-2 1 0 0 0,-3 3 0 0 0,2 3 0 0 0,0 7-320 0 0,-1 6-64 0 0,-1 10-64 0 0,2 8 96 0 0,1 35-2208 0 0,2 19 1344 0 0,7 37-2624 0 0,5 6 2208 0 0,10 11-2912 0 0,5-12 2720 0 0,5-20 1088 0 0,6-17 224 0 0,4-21 64 0 0,2-19 256 0 0,3-17 512 0 0,0-14-384 0 0,-3-12-96 0 0,0-11 224 0 0,-1-12-256 0 0,-3-6 0 0 0,2-12 256 0 0,-3-7-256 0 0,-4-2 224 0 0,0-1 0 0 0,-3 3 32 0 0,-2-1 480 0 0,-2 4-544 0 0,-1 3 0 0 0,-2 5 0 0 0,-3 3-352 0 0,-1 2-96 0 0,0 4 96 0 0,-2 3-96 0 0,0 2-64 0 0,-2 0-192 0 0,1 2 96 0 0,-5-1 928 0 0,-4 1 384 0 0,-6 0-320 0 0,-7-3 992 0 0,-7 1-896 0 0,-2-1-544 0 0,-4 2-128 0 0,-1-2 0 0 0,-6 0 64 0 0,-1 0-320 0 0,1 3 64 0 0,5 5-64 0 0,3 5-1024 0 0,4 2 416 0 0,6 4 0 0 0,4-1 608 0 0</inkml:trace>
</inkml:ink>
</file>

<file path=ppt/ink/ink1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94"/>
    </inkml:context>
    <inkml:brush xml:id="br0">
      <inkml:brushProperty name="width" value="0.1" units="cm"/>
      <inkml:brushProperty name="height" value="0.1" units="cm"/>
    </inkml:brush>
  </inkml:definitions>
  <inkml:trace contextRef="#ctx0" brushRef="#br0">18600 15002 19775 0 0,'3'0'2208'0'0,"3"3"-1792"0"0,9 6 32 0 0,7 6-160 0 0,9 7 32 0 0,8 11 160 0 0,4 4-352 0 0,0 1 0 0 0,1 11-32 0 0,-3 19 0 0 0,-7 7-32 0 0,-10 3 160 0 0,-9-2 32 0 0,-6-2 0 0 0,-12 7 192 0 0,-12 11-64 0 0,-6-1-192 0 0,-6-9-192 0 0,0-13 0 0 0,2-12 0 0 0,1-11 64 0 0,-4-8-928 0 0,-2-10-9344 0 0,6-10 10208 0 0</inkml:trace>
</inkml:ink>
</file>

<file path=ppt/ink/ink1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95"/>
    </inkml:context>
    <inkml:brush xml:id="br0">
      <inkml:brushProperty name="width" value="0.1" units="cm"/>
      <inkml:brushProperty name="height" value="0.1" units="cm"/>
    </inkml:brush>
  </inkml:definitions>
  <inkml:trace contextRef="#ctx0" brushRef="#br0">6418 10689 20191 0 0,'0'3'2208'0'0,"-3"3"-1952"0"0,-1 6 0 0 0,1 7 32 0 0,3 21 192 0 0,4 42-32 0 0,5 28-224 0 0,3 22-128 0 0,2 16-96 0 0,1 12 64 0 0,-1 6-64 0 0,-1 1 0 0 0,-3 0 0 0 0,-2-3 0 0 0,-3-7 0 0 0,-3-6 0 0 0,-4-7 0 0 0,-1-4 0 0 0,-1-8 0 0 0,1-9 0 0 0,-2 4 0 0 0,-1 4 0 0 0,2-1 0 0 0,1-7-64 0 0,3-16-192 0 0,3-21-6240 0 0,0-22-1248 0 0,-1-22 7744 0 0</inkml:trace>
</inkml:ink>
</file>

<file path=ppt/ink/ink1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96"/>
    </inkml:context>
    <inkml:brush xml:id="br0">
      <inkml:brushProperty name="width" value="0.1" units="cm"/>
      <inkml:brushProperty name="height" value="0.1" units="cm"/>
    </inkml:brush>
  </inkml:definitions>
  <inkml:trace contextRef="#ctx0" brushRef="#br0">6009 13171 20127 0 0,'-3'-3'1536'0'0,"-3"-3"-864"0"0,1-4-672 0 0,3-2 672 0 0,3 0-320 0 0,5 6 0 0 0,6 5-224 0 0,18 18 0 0 0,14 15-128 0 0,38 44-736 0 0,12 21 448 0 0,15 25-2048 0 0,-6-4 1536 0 0,-10-11-1984 0 0,-18-23 1856 0 0,-19-27 1760 0 0,-16-22 320 0 0,-13-23 96 0 0,-7-16 0 0 0,-3-16-544 0 0,-1-12-128 0 0,0-8 0 0 0,-1-9 0 0 0,0-9-384 0 0,0-6-96 0 0,1-2 0 0 0,-1-2 0 0 0,1 4 96 0 0,2 4 0 0 0,1 8 0 0 0,1 6-9824 0 0,-4 11 9632 0 0</inkml:trace>
</inkml:ink>
</file>

<file path=ppt/ink/ink1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97"/>
    </inkml:context>
    <inkml:brush xml:id="br0">
      <inkml:brushProperty name="width" value="0.1" units="cm"/>
      <inkml:brushProperty name="height" value="0.1" units="cm"/>
    </inkml:brush>
  </inkml:definitions>
  <inkml:trace contextRef="#ctx0" brushRef="#br0">5135 14897 17951 0 0,'0'-3'1984'0'0,"-2"0"-416"0"0,-2 2-608 0 0,1 5-320 0 0,0 6-288 0 0,1 10-128 0 0,3 10-32 0 0,2 13 0 0 0,3 12 0 0 0,3 8-96 0 0,0 7-32 0 0,1 7 0 0 0,2 18-192 0 0,1 16-384 0 0,-1-2 256 0 0,2 2-512 0 0,0-13 512 0 0,1-17-2688 0 0,2-23-5024 0 0,-2-21 7968 0 0</inkml:trace>
</inkml:ink>
</file>

<file path=ppt/ink/ink1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98"/>
    </inkml:context>
    <inkml:brush xml:id="br0">
      <inkml:brushProperty name="width" value="0.1" units="cm"/>
      <inkml:brushProperty name="height" value="0.1" units="cm"/>
    </inkml:brush>
  </inkml:definitions>
  <inkml:trace contextRef="#ctx0" brushRef="#br0">5146 14999 8735 0 0,'3'-3'928'0'0,"3"-3"544"0"0,4-1 2016 0 0,2-2-1696 0 0,5-2-320 0 0,5 1-96 0 0,7 2 0 0 0,6 2 0 0 0,3 3-1024 0 0,0 4-192 0 0,-1 7-64 0 0,-1 8 0 0 0,-5 7 0 0 0,-1 15 96 0 0,-7 12-96 0 0,-6 5 0 0 0,-7 5 0 0 0,-8 0 0 0 0,-9 11 0 0 0,-9 9-96 0 0,-9 11-64 0 0,-7-3-64 0 0,0-11 0 0 0,0-12 0 0 0,-3-5-1952 0 0,3-10-6400 0 0,5-13 8480 0 0</inkml:trace>
</inkml:ink>
</file>

<file path=ppt/ink/ink1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99"/>
    </inkml:context>
    <inkml:brush xml:id="br0">
      <inkml:brushProperty name="width" value="0.1" units="cm"/>
      <inkml:brushProperty name="height" value="0.1" units="cm"/>
    </inkml:brush>
  </inkml:definitions>
  <inkml:trace contextRef="#ctx0" brushRef="#br0">6063 14925 13791 0 0,'-3'5'1248'0'0,"-3"3"-1024"0"0,-4 1-224 0 0,-2 3 0 0 0,-2-1 1536 0 0,-2 3 2112 0 0,-3 1-1792 0 0,-4 5-1120 0 0,-3 6-256 0 0,-5 9 0 0 0,-3 16 64 0 0,1 6-544 0 0,7 5 0 0 0,10 0 0 0 0,25 13-1056 0 0,20 5 128 0 0,20-9-224 0 0,12-19 96 0 0,6-23 192 0 0,-6-20 448 0 0,-7-17 416 0 0,-5-17 224 0 0,-9-16 480 0 0,-10-8-32 0 0,-8-2 32 0 0,-11-5 416 0 0,-9-4-768 0 0,-8 0 0 0 0,-9-6 288 0 0,-11-5-128 0 0,-6 2-256 0 0,-1 9-160 0 0,-7 10 32 0 0,-1 13-128 0 0,-5 22-864 0 0,3 17-8768 0 0,9 10 9632 0 0</inkml:trace>
</inkml:ink>
</file>

<file path=ppt/ink/ink1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00"/>
    </inkml:context>
    <inkml:brush xml:id="br0">
      <inkml:brushProperty name="width" value="0.1" units="cm"/>
      <inkml:brushProperty name="height" value="0.1" units="cm"/>
    </inkml:brush>
  </inkml:definitions>
  <inkml:trace contextRef="#ctx0" brushRef="#br0">6674 15578 19487 0 0,'0'-2'1504'0'0,"0"-4"-864"0"0,0-4-640 0 0,-3-3 0 0 0,0-4 0 0 0,-3-7 384 0 0,-3-19 480 0 0,0-10-416 0 0,1-4-128 0 0,6-3 224 0 0,2 6-256 0 0,1 10-160 0 0,1 9-32 0 0,3 11 0 0 0,3 12 0 0 0,2 19-96 0 0,3 13 0 0 0,5 12-96 0 0,1 8-32 0 0,3 8-32 0 0,4 7 0 0 0,10 21-704 0 0,4 3 576 0 0,-1-10 192 0 0,-2-13 96 0 0,-5-14 0 0 0,-6-14-64 0 0,-3-12 256 0 0,-4-11 32 0 0,-2-9 32 0 0,-1-7-32 0 0,-2-7-64 0 0,-1-5 0 0 0,-2-5-32 0 0,-2-5 0 0 0,0-5 0 0 0,-2-10 64 0 0,-1-5-96 0 0,0-6-704 0 0,-1 4-9152 0 0,0 11 9760 0 0</inkml:trace>
</inkml:ink>
</file>

<file path=ppt/ink/ink1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01"/>
    </inkml:context>
    <inkml:brush xml:id="br0">
      <inkml:brushProperty name="width" value="0.1" units="cm"/>
      <inkml:brushProperty name="height" value="0.1" units="cm"/>
    </inkml:brush>
  </inkml:definitions>
  <inkml:trace contextRef="#ctx0" brushRef="#br0">7210 15161 1791 0 0,'0'2'4960'0'0,"0"5"192"0"0,0 8 2496 0 0,0 7-3776 0 0,3 8-3040 0 0,3 15-448 0 0,1 5-288 0 0,2 3-96 0 0,2-1-96 0 0,-1-3 0 0 0,0-4 32 0 0,5 0-768 0 0,2-2-128 0 0,0-2-480 0 0,-2-7-11104 0 0,-3-8 12544 0 0</inkml:trace>
</inkml:ink>
</file>

<file path=ppt/ink/ink1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02"/>
    </inkml:context>
    <inkml:brush xml:id="br0">
      <inkml:brushProperty name="width" value="0.1" units="cm"/>
      <inkml:brushProperty name="height" value="0.1" units="cm"/>
    </inkml:brush>
  </inkml:definitions>
  <inkml:trace contextRef="#ctx0" brushRef="#br0">7276 15092 12863 0 0,'0'-2'5824'0'0,"3"-5"-3456"0"0,0-2-1760 0 0,3-4 0 0 0,3-1-32 0 0,3-4-352 0 0,4-5 64 0 0,8-3-160 0 0,8-3-64 0 0,1 1-64 0 0,-2 5 0 0 0,-2 4 0 0 0,1 5-352 0 0,-3 8-640 0 0,-3 7-7936 0 0,-6 4 8928 0 0</inkml:trace>
</inkml:ink>
</file>

<file path=ppt/ink/ink1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03"/>
    </inkml:context>
    <inkml:brush xml:id="br0">
      <inkml:brushProperty name="width" value="0.1" units="cm"/>
      <inkml:brushProperty name="height" value="0.1" units="cm"/>
    </inkml:brush>
  </inkml:definitions>
  <inkml:trace contextRef="#ctx0" brushRef="#br0">7304 15350 17023 0 0,'-3'5'768'0'0,"0"5"320"0"0,-1-2-480 0 0,4-3 96 0 0,5-4 0 0 0,3-3 32 0 0,4-7-352 0 0,10-9 256 0 0,4-4-320 0 0,4-4-160 0 0,3-4 96 0 0,0 2-160 0 0,-3 2-96 0 0,-4 4-64 0 0,-4 4-32 0 0,-3 7-1088 0 0,-2 6-4768 0 0,-4 8-1120 0 0,-4 3 7072 0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78"/>
    </inkml:context>
    <inkml:brush xml:id="br0">
      <inkml:brushProperty name="width" value="0.1" units="cm"/>
      <inkml:brushProperty name="height" value="0.1" units="cm"/>
    </inkml:brush>
  </inkml:definitions>
  <inkml:trace contextRef="#ctx0" brushRef="#br0">22536 12568 18399 0 0,'-2'2'832'0'0,"-5"5"352"0"0,-2 0-1184 0 0,-1 1 1504 0 0,2 3-992 0 0,2 2-288 0 0,5 4-32 0 0,2 5 0 0 0,2 3 0 0 0,-1 4 0 0 0,1 4-192 0 0,-2 2 64 0 0,0 4-64 0 0,0 0 0 0 0,-1-2-128 0 0,0 0-64 0 0,0-8 192 0 0</inkml:trace>
</inkml:ink>
</file>

<file path=ppt/ink/ink1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04"/>
    </inkml:context>
    <inkml:brush xml:id="br0">
      <inkml:brushProperty name="width" value="0.1" units="cm"/>
      <inkml:brushProperty name="height" value="0.1" units="cm"/>
    </inkml:brush>
  </inkml:definitions>
  <inkml:trace contextRef="#ctx0" brushRef="#br0">7331 15640 9663 0 0,'-3'5'864'0'0,"-1"5"-704"0"0,1 3-160 0 0,3 0 5184 0 0,1-6-2272 0 0,4-3 0 0 0,4-6-1984 0 0,7-10-32 0 0,8-6-480 0 0,1-5-224 0 0,8-7 128 0 0,1-1-192 0 0,-3 3-128 0 0,-1 2 0 0 0,-3 6 0 0 0,7 2-1408 0 0,1 3-7904 0 0,-6 4 9312 0 0</inkml:trace>
</inkml:ink>
</file>

<file path=ppt/ink/ink1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05"/>
    </inkml:context>
    <inkml:brush xml:id="br0">
      <inkml:brushProperty name="width" value="0.1" units="cm"/>
      <inkml:brushProperty name="height" value="0.1" units="cm"/>
    </inkml:brush>
  </inkml:definitions>
  <inkml:trace contextRef="#ctx0" brushRef="#br0">8019 14751 7359 0 0,'-2'0'640'0'0,"-2"-3"-512"0"0,1 3 13728 0 0,0 5-11488 0 0,1 6-1952 0 0,3 5-160 0 0,2 4 0 0 0,0 3-32 0 0,3 11 160 0 0,2 11-128 0 0,0 10-64 0 0,2 8-128 0 0,-1 3-64 0 0,-3-6-128 0 0,-1-9 0 0 0,-2-10-32 0 0,1-4-992 0 0,0-8 1152 0 0</inkml:trace>
</inkml:ink>
</file>

<file path=ppt/ink/ink1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06"/>
    </inkml:context>
    <inkml:brush xml:id="br0">
      <inkml:brushProperty name="width" value="0.1" units="cm"/>
      <inkml:brushProperty name="height" value="0.1" units="cm"/>
    </inkml:brush>
  </inkml:definitions>
  <inkml:trace contextRef="#ctx0" brushRef="#br0">8116 15544 17951 0 0,'-2'8'1600'0'0,"-5"6"-1280"0"0,0 2-256 0 0,1 2 704 0 0,-1-2 160 0 0,0-7 2016 0 0,2-10-3392 0 0,4-11-9248 0 0,2-2 9696 0 0</inkml:trace>
</inkml:ink>
</file>

<file path=ppt/ink/ink1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07"/>
    </inkml:context>
    <inkml:brush xml:id="br0">
      <inkml:brushProperty name="width" value="0.1" units="cm"/>
      <inkml:brushProperty name="height" value="0.1" units="cm"/>
    </inkml:brush>
  </inkml:definitions>
  <inkml:trace contextRef="#ctx0" brushRef="#br0">6422 16021 17695 0 0,'-6'0'1824'0'0,"-1"2"-1728"0"0,0 4 3072 0 0,2 4-2944 0 0,1 3 0 0 0,1 1 0 0 0,2 4-64 0 0,1 10 96 0 0,0 5-128 0 0,0 3-192 0 0,0 0-64 0 0,3-3 0 0 0,1-2-13792 0 0,-1-6 13920 0 0</inkml:trace>
</inkml:ink>
</file>

<file path=ppt/ink/ink1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08"/>
    </inkml:context>
    <inkml:brush xml:id="br0">
      <inkml:brushProperty name="width" value="0.1" units="cm"/>
      <inkml:brushProperty name="height" value="0.1" units="cm"/>
    </inkml:brush>
  </inkml:definitions>
  <inkml:trace contextRef="#ctx0" brushRef="#br0">6575 15981 20927 0 0,'0'3'2208'0'0,"0"3"-2112"0"0,0 3 128 0 0,0 9 288 0 0,0 12-256 0 0,0 6-256 0 0,0 4-96 0 0,3 5-352 0 0,0 2-480 0 0,1-4-8224 0 0,-2-10 9152 0 0</inkml:trace>
</inkml:ink>
</file>

<file path=ppt/ink/ink1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09"/>
    </inkml:context>
    <inkml:brush xml:id="br0">
      <inkml:brushProperty name="width" value="0.1" units="cm"/>
      <inkml:brushProperty name="height" value="0.1" units="cm"/>
    </inkml:brush>
  </inkml:definitions>
  <inkml:trace contextRef="#ctx0" brushRef="#br0">6338 16550 15167 0 0,'-2'0'2272'0'0,"-2"2"-1536"0"0,1 5 2752 0 0,3 2-2816 0 0,4 6-512 0 0,4 6-96 0 0,7 4-64 0 0,8 12-32 0 0,6 2-96 0 0,3 0 0 0 0,4-2-160 0 0,2-7 96 0 0,-3-8 0 0 0,-5-5 32 0 0,-3-9 224 0 0,-2-5 96 0 0,-3-7-32 0 0,-3-1 32 0 0,-2-6 32 0 0,2-12 256 0 0,-3-13-128 0 0,0-2-256 0 0,-5-1 0 0 0,-2-1-288 0 0,-4 2-160 0 0,-3 9 384 0 0</inkml:trace>
</inkml:ink>
</file>

<file path=ppt/ink/ink1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10"/>
    </inkml:context>
    <inkml:brush xml:id="br0">
      <inkml:brushProperty name="width" value="0.1" units="cm"/>
      <inkml:brushProperty name="height" value="0.1" units="cm"/>
    </inkml:brush>
  </inkml:definitions>
  <inkml:trace contextRef="#ctx0" brushRef="#br0">8059 16417 20127 0 0,'-2'3'2208'0'0,"-2"6"-832"0"0,1 4-896 0 0,0 8-256 0 0,1 12 0 0 0,1 13-32 0 0,0 9 0 0 0,1 7-192 0 0,0-3-96 0 0,0-8 0 0 0,0-4-384 0 0,3-3-480 0 0,3-6-8448 0 0,1-9 9408 0 0</inkml:trace>
</inkml:ink>
</file>

<file path=ppt/ink/ink1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11"/>
    </inkml:context>
    <inkml:brush xml:id="br0">
      <inkml:brushProperty name="width" value="0.1" units="cm"/>
      <inkml:brushProperty name="height" value="0.1" units="cm"/>
    </inkml:brush>
  </inkml:definitions>
  <inkml:trace contextRef="#ctx0" brushRef="#br0">8162 16417 20479 0 0,'0'3'1568'0'0,"6"-3"-128"0"0,4 0-1440 0 0,3-3-64 0 0,2-1-64 0 0,1-3 0 0 0,1-3 0 0 0,13-7-2400 0 0,5-4-5792 0 0,-4 2 8320 0 0</inkml:trace>
</inkml:ink>
</file>

<file path=ppt/ink/ink1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12"/>
    </inkml:context>
    <inkml:brush xml:id="br0">
      <inkml:brushProperty name="width" value="0.1" units="cm"/>
      <inkml:brushProperty name="height" value="0.1" units="cm"/>
    </inkml:brush>
  </inkml:definitions>
  <inkml:trace contextRef="#ctx0" brushRef="#br0">8096 16661 20159 0 0,'0'6'2208'0'0,"3"1"-2208"0"0,3 2 0 0 0,7 0 0 0 0,3-4 64 0 0,7-6-64 0 0,5-5 0 0 0,3-8 96 0 0,2-3 0 0 0,0-2-32 0 0,3-6-544 0 0,4-1-832 0 0,-3 1-7136 0 0,-8 5 8448 0 0</inkml:trace>
</inkml:ink>
</file>

<file path=ppt/ink/ink1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13"/>
    </inkml:context>
    <inkml:brush xml:id="br0">
      <inkml:brushProperty name="width" value="0.1" units="cm"/>
      <inkml:brushProperty name="height" value="0.1" units="cm"/>
    </inkml:brush>
  </inkml:definitions>
  <inkml:trace contextRef="#ctx0" brushRef="#br0">8242 16894 15647 0 0,'0'2'1376'0'0,"0"5"-1088"0"0,2 0 4864 0 0,2 1-4672 0 0,2 1-256 0 0,3-5-320 0 0,3-3-32 0 0,1-5-32 0 0,5 0-8992 0 0,-1-1 9152 0 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79"/>
    </inkml:context>
    <inkml:brush xml:id="br0">
      <inkml:brushProperty name="width" value="0.1" units="cm"/>
      <inkml:brushProperty name="height" value="0.1" units="cm"/>
    </inkml:brush>
  </inkml:definitions>
  <inkml:trace contextRef="#ctx0" brushRef="#br0">22864 12594 18399 0 0,'0'3'1632'0'0,"-3"0"-1216"0"0,0 4 1536 0 0,-3-1-1248 0 0,-1 5-512 0 0,-1 2-96 0 0,-2 3-32 0 0,-2 3 0 0 0,1 2-64 0 0,-1 7 0 0 0,3 5 64 0 0,-1 10-896 0 0,2 0 544 0 0,2-4-1440 0 0,5-11 640 0 0,5-17 896 0 0,4-14 0 0 0,5-13 736 0 0,1-9 192 0 0,2-6 0 0 0,4-2 0 0 0,0-2-320 0 0,3 3-96 0 0,0 4-32 0 0,1 5 32 0 0,0 5-128 0 0,6 3 160 0 0,0 3-192 0 0,10 2-704 0 0,2 5-736 0 0,0 10-1312 0 0,-5 6-5408 0 0,-8 2 8000 0 0</inkml:trace>
</inkml:ink>
</file>

<file path=ppt/ink/ink1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14"/>
    </inkml:context>
    <inkml:brush xml:id="br0">
      <inkml:brushProperty name="width" value="0.1" units="cm"/>
      <inkml:brushProperty name="height" value="0.1" units="cm"/>
    </inkml:brush>
  </inkml:definitions>
  <inkml:trace contextRef="#ctx0" brushRef="#br0">8948 16298 17023 0 0,'0'3'768'0'0,"-3"1"320"0"0,-1 2-1088 0 0,1 3 2624 0 0,-2 2-1248 0 0,-1 3-672 0 0,-1 1-224 0 0,0 1-288 0 0,1 0-96 0 0,0 0-96 0 0,-1 3 0 0 0,0 4 0 0 0,-5 16 288 0 0,-3 13 0 0 0,-2 10 0 0 0,-3 14 32 0 0,-1 2-512 0 0,3-7 32 0 0,2-7-736 0 0,3-15 896 0 0</inkml:trace>
</inkml:ink>
</file>

<file path=ppt/ink/ink1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15"/>
    </inkml:context>
    <inkml:brush xml:id="br0">
      <inkml:brushProperty name="width" value="0.1" units="cm"/>
      <inkml:brushProperty name="height" value="0.1" units="cm"/>
    </inkml:brush>
  </inkml:definitions>
  <inkml:trace contextRef="#ctx0" brushRef="#br0">8692 16432 17471 0 0,'0'-3'800'0'0,"2"0"3328"0"0,2 2-2176 0 0,5 4-256 0 0,9 10-384 0 0,6 11-928 0 0,9 9 0 0 0,5 10 0 0 0,5 8-384 0 0,8 12 0 0 0,2 0 0 0 0,1 1-960 0 0,-2-9 640 0 0,-5-10-1312 0 0,-10-13 1632 0 0</inkml:trace>
</inkml:ink>
</file>

<file path=ppt/ink/ink1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16"/>
    </inkml:context>
    <inkml:brush xml:id="br0">
      <inkml:brushProperty name="width" value="0.1" units="cm"/>
      <inkml:brushProperty name="height" value="0.1" units="cm"/>
    </inkml:brush>
  </inkml:definitions>
  <inkml:trace contextRef="#ctx0" brushRef="#br0">9313 16433 11487 0 0,'0'-3'1024'0'0,"0"-3"-800"0"0,0 2 1760 0 0,3 6 11264 0 0,1 10-12544 0 0,-1 9-32 0 0,0 10-480 0 0,1 21 0 0 0,1 13-96 0 0,2 16-1632 0 0,-1-2-6080 0 0,0-13-1440 0 0,-2-17 9056 0 0</inkml:trace>
</inkml:ink>
</file>

<file path=ppt/ink/ink1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17"/>
    </inkml:context>
    <inkml:brush xml:id="br0">
      <inkml:brushProperty name="width" value="0.1" units="cm"/>
      <inkml:brushProperty name="height" value="0.1" units="cm"/>
    </inkml:brush>
  </inkml:definitions>
  <inkml:trace contextRef="#ctx0" brushRef="#br0">9433 16390 20255 0 0,'0'5'2208'0'0,"0"5"-2208"0"0,-3 1 0 0 0,2-2 896 0 0,4-3 1216 0 0,4-1-1568 0 0,4-6-544 0 0,4-1 96 0 0,7-4-96 0 0,3-3 0 0 0,4-3 0 0 0,2 1 64 0 0,1-1-64 0 0,6-1 0 0 0,-1-1 0 0 0,2 0-672 0 0,-4 1 448 0 0,-5 4-800 0 0,-7 3 1024 0 0</inkml:trace>
</inkml:ink>
</file>

<file path=ppt/ink/ink1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18"/>
    </inkml:context>
    <inkml:brush xml:id="br0">
      <inkml:brushProperty name="width" value="0.1" units="cm"/>
      <inkml:brushProperty name="height" value="0.1" units="cm"/>
    </inkml:brush>
  </inkml:definitions>
  <inkml:trace contextRef="#ctx0" brushRef="#br0">9697 16259 16095 0 0,'0'2'1440'0'0,"0"5"-1152"0"0,0 2 2272 0 0,0 4 256 0 0,0 1-2048 0 0,0 4-128 0 0,0 7-32 0 0,0 11 0 0 0,0 11-320 0 0,0 9-32 0 0,0 9-32 0 0,0 6 0 0 0,0 2-224 0 0,0-3-96 0 0,0-8 0 0 0,0-10 0 0 0,0-5-1632 0 0,0-11 1728 0 0</inkml:trace>
</inkml:ink>
</file>

<file path=ppt/ink/ink1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19"/>
    </inkml:context>
    <inkml:brush xml:id="br0">
      <inkml:brushProperty name="width" value="0.1" units="cm"/>
      <inkml:brushProperty name="height" value="0.1" units="cm"/>
    </inkml:brush>
  </inkml:definitions>
  <inkml:trace contextRef="#ctx0" brushRef="#br0">7517 17203 10559 0 0,'0'-3'1152'0'0,"0"-3"2784"0"0,0-4-1408 0 0,-3-2-1248 0 0,0-3 0 0 0,-1-3-736 0 0,1-18 192 0 0,1-13-384 0 0,1-10-256 0 0,1-4-96 0 0,-1-1 0 0 0,1 6 0 0 0,0 10 0 0 0,1 10 0 0 0,-1 9 0 0 0,0 4 0 0 0,0 4 64 0 0,3 3 0 0 0,0 1-64 0 0,1-4 96 0 0,-2-4-96 0 0,3-3 0 0 0,0-5 0 0 0,-1-8 0 0 0,-1-4 0 0 0,-1-6 0 0 0,-1-2 0 0 0,2 0 0 0 0,1 1-64 0 0,-4 3-32 0 0,-1 9 96 0 0,0 7 192 0 0,2 10-32 0 0,4 8 192 0 0,6 10-96 0 0,7 6-128 0 0,5 5 32 0 0,13 4 128 0 0,11 1-128 0 0,8-2 32 0 0,5-2 0 0 0,9-3 0 0 0,6-1 0 0 0,6-2 0 0 0,6-1-32 0 0,7 0 32 0 0,24 0 128 0 0,12-1-192 0 0,2 1 0 0 0,-5 2-32 0 0,-8 1 0 0 0,-8 1 0 0 0,-7-2-32 0 0,-8 0 32 0 0,-6 0-32 0 0,-6-2 0 0 0,-6 1 0 0 0,-5-1 0 0 0,-8-1 32 0 0,8 4 160 0 0,1 0-128 0 0,-1 1-64 0 0,3-4 32 0 0,-3-2-96 0 0,-8-3 96 0 0,-11-1-96 0 0,-8-1 64 0 0,-7-1-64 0 0,-5 2 0 0 0,2-1 64 0 0,2 1-64 0 0,-5 1 64 0 0,-1 1-64 0 0,-1 0 64 0 0,-1-1-64 0 0,-2 1 0 0 0,-1 2 0 0 0,0-3 0 0 0,-1 1 0 0 0,-3 0 0 0 0,0 1-128 0 0,-1 2 32 0 0,-1 0 0 0 0,-2 0 96 0 0,-2 1-96 0 0,0 3 96 0 0,-2 1-64 0 0,1-1 64 0 0,2 3 0 0 0,1-1 0 0 0,0 0 0 0 0,0 1 0 0 0,-2 0 0 0 0,0-1 0 0 0,0-2 0 0 0,-1-1 0 0 0,-3 2 0 0 0,-1 0 0 0 0,0-1 0 0 0,1 2 0 0 0,1 1 0 0 0,-2 1 0 0 0,-1-1 0 0 0,-2 3 0 0 0,-2 1 0 0 0,-2 2 64 0 0,-3 2 64 0 0,-1 0-128 0 0,-1 2 0 0 0,0 0 0 0 0,-1 3 128 0 0,1 1-32 0 0,-1 2-32 0 0,1 0 32 0 0,-3 2-96 0 0,-1 8 96 0 0,1 3 0 0 0,0 1-96 0 0,4 11-224 0 0,1 9 128 0 0,4 20-544 0 0,0 6 416 0 0,-1-2 64 0 0,2-11 32 0 0,-1-10 0 0 0,-1-6-160 0 0,-1-8 160 0 0,-2-10 0 0 0,-4-7-32 0 0,-1-4-800 0 0,-3-6 608 0 0,0-3-800 0 0,-3-4-192 0 0,-1-4-832 0 0,0-3 2176 0 0</inkml:trace>
</inkml:ink>
</file>

<file path=ppt/ink/ink1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920"/>
    </inkml:context>
    <inkml:brush xml:id="br0">
      <inkml:brushProperty name="width" value="0.1" units="cm"/>
      <inkml:brushProperty name="height" value="0.1" units="cm"/>
    </inkml:brush>
  </inkml:definitions>
  <inkml:trace contextRef="#ctx0" brushRef="#br0">8205 16880 5503 0 0,'0'3'576'0'0,"-6"3"15648"0"0,-4 1-15872 0 0,-3-1-96 0 0,-2-1-128 0 0,-1-2-64 0 0,-1-1 0 0 0,0-1 32 0 0,0-1-96 0 0,1 0-64 0 0,0 3 64 0 0,-3 0-1376 0 0,2 0 1376 0 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80"/>
    </inkml:context>
    <inkml:brush xml:id="br0">
      <inkml:brushProperty name="width" value="0.1" units="cm"/>
      <inkml:brushProperty name="height" value="0.1" units="cm"/>
    </inkml:brush>
  </inkml:definitions>
  <inkml:trace contextRef="#ctx0" brushRef="#br0">23270 12937 6879 0 0,'-2'5'608'0'0,"-4"2"-480"0"0,1 0 10592 0 0,3-4-9856 0 0,3-5-64 0 0,8-8 384 0 0,4-5-896 0 0,3-2 0 0 0,2-2 0 0 0,-3-2-160 0 0,-1 0-32 0 0,0 0 0 0 0,-3 1 0 0 0,0-1-96 0 0,-2 0 0 0 0,-3 2 0 0 0,-2 0 0 0 0,-2 1 0 0 0,-4 1 0 0 0,-4 1 0 0 0,-4 0 0 0 0,-3 1 0 0 0,-2 2 0 0 0,-1 3 0 0 0,-3 5-128 0 0,-1 1 0 0 0,-5 16-992 0 0,1 11 768 0 0,3 7 128 0 0,4 7 32 0 0,5 4 0 0 0,6 4 32 0 0,2 0 640 0 0,3-3 128 0 0,4-3 0 0 0,1-3 32 0 0,3-4-352 0 0,3-6-64 0 0,3-7-32 0 0,1-3 0 0 0,1-6-96 0 0,6-3 32 0 0,6-4-64 0 0,13-7-768 0 0,3-6 448 0 0,7-9-3872 0 0,-1-5-3392 0 0,-10 3 7520 0 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81"/>
    </inkml:context>
    <inkml:brush xml:id="br0">
      <inkml:brushProperty name="width" value="0.1" units="cm"/>
      <inkml:brushProperty name="height" value="0.1" units="cm"/>
    </inkml:brush>
  </inkml:definitions>
  <inkml:trace contextRef="#ctx0" brushRef="#br0">23614 12919 7359 0 0,'3'0'640'0'0,"0"2"-512"0"0,1-1 1184 0 0,1-1 3360 0 0,3-1-2176 0 0,3-2-1312 0 0,2-2 32 0 0,-1-1-576 0 0,0-4-128 0 0,-2-1-32 0 0,0-6 128 0 0,1-7-544 0 0,-1-5 32 0 0,-3-3-96 0 0,-2-1 0 0 0,-2 1-224 0 0,-5 5 0 0 0,-6 4-320 0 0,-5 5 384 0 0,-4 6 0 0 0,0 6 0 0 0,-1 5 160 0 0,0 9 0 0 0,1 9 0 0 0,-3 14 64 0 0,0 8-64 0 0,1 5 96 0 0,3 3-32 0 0,4 1 192 0 0,5-1 64 0 0,3-4 0 0 0,5-6 0 0 0,5-7-32 0 0,10-9 288 0 0,15-10-288 0 0,8-10-288 0 0,2-8 0 0 0,1-5 0 0 0,8-12-704 0 0,-1-3-8064 0 0,-9 1 8768 0 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82"/>
    </inkml:context>
    <inkml:brush xml:id="br0">
      <inkml:brushProperty name="width" value="0.1" units="cm"/>
      <inkml:brushProperty name="height" value="0.1" units="cm"/>
    </inkml:brush>
  </inkml:definitions>
  <inkml:trace contextRef="#ctx0" brushRef="#br0">23954 12466 2751 0 0,'-3'3'224'0'0,"-3"1"-224"0"0,-4 2 0 0 0,-2 0 14912 0 0,0 2-13344 0 0,3 2 448 0 0,5 0-1056 0 0,6 0-608 0 0,6-1-96 0 0,6 1-32 0 0,12-2 0 0 0,9-5-224 0 0,5-3 0 0 0,3-4 0 0 0,2-4 224 0 0,0 0 32 0 0,-1-3 0 0 0,-2 0 0 0 0,2-8-896 0 0,-3 0 384 0 0,-6 0-896 0 0,-9 4 1152 0 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83"/>
    </inkml:context>
    <inkml:brush xml:id="br0">
      <inkml:brushProperty name="width" value="0.1" units="cm"/>
      <inkml:brushProperty name="height" value="0.1" units="cm"/>
    </inkml:brush>
  </inkml:definitions>
  <inkml:trace contextRef="#ctx0" brushRef="#br0">24322 11919 20703 0 0,'-5'3'928'0'0,"-8"3"416"0"0,-3 4-1344 0 0,0 2 0 0 0,0 3 288 0 0,-2 6 288 0 0,0 8-256 0 0,-4 9-192 0 0,0 10-32 0 0,1 9-32 0 0,2 25 32 0 0,-3 26-96 0 0,4 9 0 0 0,5 0 0 0 0,1-8-160 0 0,3-8 64 0 0,1 16-832 0 0,-2-4 640 0 0,4-10-2304 0 0,3-20-5696 0 0,2-25 8288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66"/>
    </inkml:context>
    <inkml:brush xml:id="br0">
      <inkml:brushProperty name="width" value="0.1" units="cm"/>
      <inkml:brushProperty name="height" value="0.1" units="cm"/>
    </inkml:brush>
  </inkml:definitions>
  <inkml:trace contextRef="#ctx0" brushRef="#br0">23733 15973 11487 0 0,'3'0'1248'0'0,"6"0"5792"0"0,9-3-5152 0 0,8-3-960 0 0,4-3-608 0 0,8-7 64 0 0,8-4-256 0 0,5 0-256 0 0,-4 4 0 0 0,1 2-13472 0 0,-8 3 13600 0 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84"/>
    </inkml:context>
    <inkml:brush xml:id="br0">
      <inkml:brushProperty name="width" value="0.1" units="cm"/>
      <inkml:brushProperty name="height" value="0.1" units="cm"/>
    </inkml:brush>
  </inkml:definitions>
  <inkml:trace contextRef="#ctx0" brushRef="#br0">24291 12874 6431 0 0,'2'3'704'0'0,"5"0"1184"0"0,8 1 1760 0 0,4-2-2016 0 0,2 0 32 0 0,0-3-32 0 0,-1-2-704 0 0,2-3-128 0 0,-1 0-32 0 0,0-2-32 0 0,-2-3-320 0 0,-1-1-64 0 0,-4-2 0 0 0,-2-1 0 0 0,1-4-256 0 0,0-3-32 0 0,-2-1-64 0 0,-3 0 0 0 0,-3 0 0 0 0,-2 0 0 0 0,-4 4 0 0 0,-5 1 0 0 0,-10 2-1024 0 0,-7 8 608 0 0,-13 23-704 0 0,-8 28 736 0 0,-6 23 576 0 0,7 8-96 0 0,7 0 320 0 0,11-8 64 0 0,11-9 0 0 0,11-12 0 0 0,9-11-224 0 0,9-8-32 0 0,7-9-32 0 0,5-10 32 0 0,6-9-224 0 0,8-9 0 0 0,6-8 0 0 0,-1-4-160 0 0,4-6-64 0 0,-5-3-8672 0 0,-10 3 8896 0 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85"/>
    </inkml:context>
    <inkml:brush xml:id="br0">
      <inkml:brushProperty name="width" value="0.1" units="cm"/>
      <inkml:brushProperty name="height" value="0.1" units="cm"/>
    </inkml:brush>
  </inkml:definitions>
  <inkml:trace contextRef="#ctx0" brushRef="#br0">24831 12713 14271 0 0,'0'3'2624'0'0,"0"3"-1824"0"0,0 4-384 0 0,0 5 32 0 0,0 6-32 0 0,3 15-2464 0 0,0 6 1248 0 0,-2 14-736 0 0,-2 1 1056 0 0,0-6 480 0 0,-1-8 128 0 0,4-18 2368 0 0,0-18-1696 0 0,4-16-96 0 0,2-17 672 0 0,4-9-672 0 0,1-4-96 0 0,2-1 0 0 0,1 0-32 0 0,1 6 32 0 0,-1 5-352 0 0,0 5-96 0 0,1 3 32 0 0,-1 7-32 0 0,3 1-160 0 0,0 2 0 0 0,0 1 0 0 0,0 4 0 0 0,4-1-1088 0 0,-2 1 1088 0 0</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86"/>
    </inkml:context>
    <inkml:brush xml:id="br0">
      <inkml:brushProperty name="width" value="0.1" units="cm"/>
      <inkml:brushProperty name="height" value="0.1" units="cm"/>
    </inkml:brush>
  </inkml:definitions>
  <inkml:trace contextRef="#ctx0" brushRef="#br0">25701 12689 18143 0 0,'-3'0'1984'0'0,"-3"0"-704"0"0,-4-3-576 0 0,-2 0 32 0 0,-3-1-512 0 0,-3 1 64 0 0,-2 4-160 0 0,1 1 96 0 0,-1 7 288 0 0,2 3-256 0 0,3 6-320 0 0,2 7-224 0 0,6 8 0 0 0,3 1 192 0 0,6 0-32 0 0,5-1 0 0 0,2-2 128 0 0,1-5 0 0 0,-1-3-64 0 0,-1-4 192 0 0,-3-2 32 0 0,-2-1 0 0 0,-1-1 32 0 0,-4 3 128 0 0,-2 1 32 0 0,-2-1 0 0 0,-4 0 0 0 0,-2 0-128 0 0,-2 1 192 0 0,-1-1-224 0 0,-1-5-192 0 0,0-4-96 0 0,-1-4-32 0 0,-2-8-1600 0 0,-6-6-928 0 0,1-2 2656 0 0</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87"/>
    </inkml:context>
    <inkml:brush xml:id="br0">
      <inkml:brushProperty name="width" value="0.1" units="cm"/>
      <inkml:brushProperty name="height" value="0.1" units="cm"/>
    </inkml:brush>
  </inkml:definitions>
  <inkml:trace contextRef="#ctx0" brushRef="#br0">22528 10444 11487 0 0,'-2'0'1248'0'0,"1"-6"9472"0"0,3-1-10272 0 0,3-2 0 0 0,2-3-64 0 0,2-1-224 0 0,6-2-64 0 0,3-1 64 0 0,0 3-32 0 0,1 0 0 0 0,-1 3 0 0 0,0 5-224 0 0,-1 7-32 0 0,-3 5 128 0 0,-5 8 64 0 0,-5 3-64 0 0,-4 1-96 0 0,-5 3 0 0 0,-4 3 0 0 0,-3 3 96 0 0,-8 5-64 0 0,-5 7 64 0 0,-5 5 224 0 0,4-3-128 0 0,2-2 128 0 0,10-6 32 0 0,8-6 256 0 0,9-5-320 0 0,9-1 96 0 0,5-5-128 0 0,2-1-32 0 0,7-2 128 0 0,0-3-160 0 0,-3-1-96 0 0,-3 1 96 0 0,-5 1 0 0 0,-8 2-96 0 0,-10 5 0 0 0,-8 6 0 0 0,-4 4 96 0 0,-5 2-32 0 0,-5-1 0 0 0,-3-1 0 0 0,-3-2-64 0 0,0-1 0 0 0,1-2 0 0 0,4-5 0 0 0,11-10-17152 0 0,8-8 17152 0 0</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88"/>
    </inkml:context>
    <inkml:brush xml:id="br0">
      <inkml:brushProperty name="width" value="0.1" units="cm"/>
      <inkml:brushProperty name="height" value="0.1" units="cm"/>
    </inkml:brush>
  </inkml:definitions>
  <inkml:trace contextRef="#ctx0" brushRef="#br0">23032 10623 19327 0 0,'0'3'864'0'0,"3"3"384"0"0,3 4-320 0 0,4 2 96 0 0,5 2-384 0 0,3-1 32 0 0,3 0 0 0 0,2-3 0 0 0,1-2-672 0 0,3-3-128 0 0,-1-3-32 0 0,3-1-512 0 0,5-1-512 0 0,-1 0-8448 0 0,-5-1 9632 0 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89"/>
    </inkml:context>
    <inkml:brush xml:id="br0">
      <inkml:brushProperty name="width" value="0.1" units="cm"/>
      <inkml:brushProperty name="height" value="0.1" units="cm"/>
    </inkml:brush>
  </inkml:definitions>
  <inkml:trace contextRef="#ctx0" brushRef="#br0">23603 10478 21631 0 0,'-3'0'3904'0'0,"-3"2"-3168"0"0,-4 4 32 0 0,0 4-768 0 0,0 8-768 0 0,0 3 320 0 0,0 2 32 0 0,2 4-928 0 0,-1-2 928 0 0,1-3 320 0 0,2-2 96 0 0,3-3 0 0 0,3 0 0 0 0,5-4 160 0 0,5-4 64 0 0,2-3 224 0 0,6-3-288 0 0,4-5 160 0 0,4-4-160 0 0,3-2-96 0 0,5-4 32 0 0,-1-1-96 0 0,2 0-640 0 0,-2 2-9216 0 0,-7 2 9856 0 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90"/>
    </inkml:context>
    <inkml:brush xml:id="br0">
      <inkml:brushProperty name="width" value="0.1" units="cm"/>
      <inkml:brushProperty name="height" value="0.1" units="cm"/>
    </inkml:brush>
  </inkml:definitions>
  <inkml:trace contextRef="#ctx0" brushRef="#br0">23787 10452 13791 0 0,'0'-3'1504'0'0,"-3"2"-64"0"0,-1 4 1952 0 0,-2 15-736 0 0,-3 12-1920 0 0,-2 12-32 0 0,-3 9 0 0 0,-1 7-448 0 0,-1 8-96 0 0,0 2 0 0 0,-1 1-32 0 0,1-4-128 0 0,0 2-192 0 0,3-4-320 0 0,5-9-512 0 0,6-14 1024 0 0</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91"/>
    </inkml:context>
    <inkml:brush xml:id="br0">
      <inkml:brushProperty name="width" value="0.1" units="cm"/>
      <inkml:brushProperty name="height" value="0.1" units="cm"/>
    </inkml:brush>
  </inkml:definitions>
  <inkml:trace contextRef="#ctx0" brushRef="#br0">24458 10652 18815 0 0,'0'3'2048'0'0,"0"3"-2048"0"0,0 4 192 0 0,0 13 192 0 0,0 19-192 0 0,0 11-352 0 0,0 6 32 0 0,-3 5 0 0 0,-6 17-608 0 0,-1 4 448 0 0,0-7 288 0 0,0-10 0 0 0,1-13 0 0 0,3-18 544 0 0,2-19-352 0 0,1-17-192 0 0,5-15-96 0 0,1-10 0 0 0,1-9 0 0 0,-1-7 96 0 0,-1-4 0 0 0,0-7 0 0 0,-1-4 0 0 0,-1-4 256 0 0,0-13 384 0 0,0-3-288 0 0,0 3-96 0 0,3 7 32 0 0,3 5-32 0 0,3 8 0 0 0,4 8-128 0 0,1 8-32 0 0,1 8 0 0 0,7 5 0 0 0,4 11-224 0 0,1 8 32 0 0,1 6 0 0 0,-1 8 96 0 0,-4 5 96 0 0,-1 5-32 0 0,-3 4 0 0 0,-2 5-64 0 0,-4 4-96 0 0,-3 2 32 0 0,-5 4 0 0 0,-4 0 64 0 0,-7-1 0 0 0,-3-2 0 0 0,-7 4 0 0 0,-8 3 0 0 0,-3-5 0 0 0,0-8-64 0 0,0-7 0 0 0,2-9 0 0 0,2-6-6048 0 0,2-8-1216 0 0,6-3 7328 0 0</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92"/>
    </inkml:context>
    <inkml:brush xml:id="br0">
      <inkml:brushProperty name="width" value="0.1" units="cm"/>
      <inkml:brushProperty name="height" value="0.1" units="cm"/>
    </inkml:brush>
  </inkml:definitions>
  <inkml:trace contextRef="#ctx0" brushRef="#br0">24694 10967 16575 0 0,'2'0'1792'0'0,"2"-3"-1792"0"0,2 0 1120 0 0,3-3 96 0 0,2-3-768 0 0,6-6 448 0 0,1-2-448 0 0,2-1-320 0 0,-1-3 0 0 0,-1-1-128 0 0,-1 1 64 0 0,-2 1-64 0 0,-3 2 0 0 0,-2 0 96 0 0,0 2-32 0 0,-5 0 96 0 0,-6 3 288 0 0,-5 6-64 0 0,-5 5-224 0 0,-3 5 0 0 0,-1 2 0 0 0,-2 3-160 0 0,0 0 0 0 0,3 1 0 0 0,1 0-96 0 0,3 0 96 0 0,0 2 64 0 0,-1-1-64 0 0,2 0 0 0 0,-1 4 64 0 0,-1 2-64 0 0,-1 1 64 0 0,-2 6 0 0 0,2 5 32 0 0,1 2-96 0 0,1 2 0 0 0,3 0 64 0 0,2 1-64 0 0,3 0 96 0 0,6-1 32 0 0,9-2-64 0 0,4-7-192 0 0,4-7 32 0 0,5-9 32 0 0,14-14-544 0 0,5-11 384 0 0,-2-5 128 0 0,-3-2 0 0 0,-6 2 32 0 0,-6 1 0 0 0,-7 2 64 0 0,-5 4 0 0 0,-6 3 0 0 0,-3 5 0 0 0,-1 8 192 0 0,-2 6-64 0 0,-1 4 0 0 0,2 4 96 0 0,5 2-64 0 0,3-2-64 0 0,6-3-96 0 0,1-3 0 0 0,1-4 0 0 0,-1-2 0 0 0,-1-4 0 0 0,-1-2 0 0 0,-2-2 224 0 0,1-4 256 0 0,-1-2-224 0 0,-1 0-256 0 0,-2 1 0 0 0,-3-2 160 0 0,-4-1-64 0 0,-3 0 128 0 0,-5-1 512 0 0,-4 2 64 0 0,-4 3-864 0 0,-3 1-96 0 0,-2 2-32 0 0,-4 2 32 0 0,-1 2 0 0 0,0 2 0 0 0,1 0 0 0 0,0 1 0 0 0,-1 3-1216 0 0,2 1 1376 0 0</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93"/>
    </inkml:context>
    <inkml:brush xml:id="br0">
      <inkml:brushProperty name="width" value="0.1" units="cm"/>
      <inkml:brushProperty name="height" value="0.1" units="cm"/>
    </inkml:brush>
  </inkml:definitions>
  <inkml:trace contextRef="#ctx0" brushRef="#br0">25558 10803 1343 0 0,'-6'3'128'0'0,"-4"3"-128"0"0,-3 4 4352 0 0,-2-1 800 0 0,-1 2 5568 0 0,-1 1-9376 0 0,-2 4-800 0 0,-2 5-160 0 0,-4 10 128 0 0,2 6-416 0 0,4 4 0 0 0,3 0 0 0 0,5 14-1312 0 0,3 6 768 0 0,4 11-1920 0 0,2-3 1568 0 0,-1-4-928 0 0,0-9 1184 0 0,0-17 992 0 0,1-19 0 0 0,1-14 0 0 0,0-14 32 0 0,1-11-32 0 0,5-19 512 0 0,5-10-480 0 0,4-8-96 0 0,1-6 0 0 0,4-2 0 0 0,1-2 0 0 0,3 1-128 0 0,9-9 192 0 0,3 1-224 0 0,2 8-160 0 0,-1 11-64 0 0,0 10 64 0 0,-4 10-64 0 0,-5 11 0 0 0,-2 9 0 0 0,-2 9 0 0 0,-5 9 0 0 0,-5 9 0 0 0,-6 7 0 0 0,-3 6 0 0 0,-6 7 0 0 0,-4 5 64 0 0,-5 5 0 0 0,-2 3-64 0 0,-5 1 192 0 0,-5 2 0 0 0,-3-3 0 0 0,-3-4 0 0 0,-2-1-128 0 0,-7 1 0 0 0,-1-4-320 0 0,2-11-480 0 0,8-14-8928 0 0,9-8 9664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67"/>
    </inkml:context>
    <inkml:brush xml:id="br0">
      <inkml:brushProperty name="width" value="0.1" units="cm"/>
      <inkml:brushProperty name="height" value="0.1" units="cm"/>
    </inkml:brush>
  </inkml:definitions>
  <inkml:trace contextRef="#ctx0" brushRef="#br0">23852 16240 3647 0 0,'0'3'416'0'0,"3"0"14048"0"0,6 1-12416 0 0,4-4-1248 0 0,6-2-256 0 0,4-3-64 0 0,4 0 0 0 0,3-3-352 0 0,1-2-32 0 0,2 0-32 0 0,5 2-384 0 0,4 3-640 0 0,-2 1-7840 0 0,-8 2 8800 0 0</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94"/>
    </inkml:context>
    <inkml:brush xml:id="br0">
      <inkml:brushProperty name="width" value="0.1" units="cm"/>
      <inkml:brushProperty name="height" value="0.1" units="cm"/>
    </inkml:brush>
  </inkml:definitions>
  <inkml:trace contextRef="#ctx0" brushRef="#br0">25995 10464 17023 0 0,'-3'0'1504'0'0,"0"3"-1120"0"0,-1 3 1664 0 0,-1 4-896 0 0,-3 5 0 0 0,-3 8-352 0 0,-2 11-96 0 0,-2 11-32 0 0,-3 8 32 0 0,-2 6-256 0 0,3 3-64 0 0,2 0 0 0 0,3-6 0 0 0,3-6-384 0 0,4-7 0 0 0,3-6-64 0 0,1-5 0 0 0,4 1-2240 0 0,1-1-7904 0 0,0-7 10208 0 0</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95"/>
    </inkml:context>
    <inkml:brush xml:id="br0">
      <inkml:brushProperty name="width" value="0.1" units="cm"/>
      <inkml:brushProperty name="height" value="0.1" units="cm"/>
    </inkml:brush>
  </inkml:definitions>
  <inkml:trace contextRef="#ctx0" brushRef="#br0">26114 10950 15167 0 0,'0'2'1376'0'0,"0"5"-1120"0"0,0 2-256 0 0,0 4 5280 0 0,0 1-3904 0 0,3-1-992 0 0,3-3-192 0 0,7-9 96 0 0,5-6-96 0 0,4-7-128 0 0,-1-5-64 0 0,0-5 96 0 0,-1-3-96 0 0,-4 2 64 0 0,-3-2-64 0 0,-2 1 0 0 0,-7 5 0 0 0,-4 3 0 0 0,-4 4 96 0 0,-4 6-32 0 0,-4 5-64 0 0,-8 8 96 0 0,-5 8-96 0 0,-5 9 64 0 0,-2 7-64 0 0,2 2 64 0 0,3 5 0 0 0,4 0-64 0 0,5 0 96 0 0,6 1 160 0 0,5 2 288 0 0,7 0-256 0 0,5-5-288 0 0,5-6 0 0 0,4-5 0 0 0,1-7 0 0 0,4-6-96 0 0,7-6 0 0 0,2-3 32 0 0,9-11-544 0 0,1-9 416 0 0,5-15-1088 0 0,1-7-8384 0 0,-8 2 9664 0 0</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96"/>
    </inkml:context>
    <inkml:brush xml:id="br0">
      <inkml:brushProperty name="width" value="0.1" units="cm"/>
      <inkml:brushProperty name="height" value="0.1" units="cm"/>
    </inkml:brush>
  </inkml:definitions>
  <inkml:trace contextRef="#ctx0" brushRef="#br0">21140 5081 7359 0 0,'0'-3'768'0'0,"0"2"1376"0"0,0 4-1632 0 0,0 6 32 0 0,0 11-32 0 0,0 12-96 0 0,0 14 0 0 0,0 20 0 0 0,0 24-32 0 0,0 23-160 0 0,0 63 128 0 0,0 40-160 0 0,3 28-96 0 0,0 12 0 0 0,1 3 0 0 0,1-8 0 0 0,1-14 0 0 0,-2-20 0 0 0,0-24 0 0 0,-5-22 0 0 0,-1-25 640 0 0,2-21 128 0 0,1-18 0 0 0,0-16 32 0 0,3-14-448 0 0,3 0 224 0 0,1-6-352 0 0,-1 4-1664 0 0,-5-5 32 0 0,-2-12 448 0 0,-2-16 864 0 0</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97"/>
    </inkml:context>
    <inkml:brush xml:id="br0">
      <inkml:brushProperty name="width" value="0.1" units="cm"/>
      <inkml:brushProperty name="height" value="0.1" units="cm"/>
    </inkml:brush>
  </inkml:definitions>
  <inkml:trace contextRef="#ctx0" brushRef="#br0">21171 5145 12415 0 0,'-5'0'1344'0'0,"-5"0"-1344"0"0,2 0 256 0 0,3-2 0 0 0,5-4 0 0 0,7-4 0 0 0,6-3 128 0 0,5-1 32 0 0,9-1 32 0 0,6-2-32 0 0,5 1 160 0 0,5 2 32 0 0,7 4 0 0 0,5 3 0 0 0,4 4-224 0 0,17 1 256 0 0,5-1-288 0 0,3 0-160 0 0,20-2 192 0 0,7-1-192 0 0,4-1-96 0 0,5-1-32 0 0,-1 0 0 0 0,2 0 0 0 0,5 3 0 0 0,7 0 32 0 0,5 3-32 0 0,6 1 32 0 0,3 3 32 0 0,1 2 32 0 0,-1-1 32 0 0,-1 3-32 0 0,-2 3-160 0 0,0-1 0 0 0,-2 2 0 0 0,-2-2 0 0 0,-1 2 0 0 0,-3-2 0 0 0,-4-2 0 0 0,1-2 0 0 0,2-2 0 0 0,-1-3 0 0 0,1-3-96 0 0,26-4 0 0 0,10-5 32 0 0,0-3 0 0 0,-5-1 0 0 0,-10 0 64 0 0,16 0 0 0 0,-4 3 64 0 0,-11 3 0 0 0,-17 5 0 0 0,-15 2 0 0 0,-14 2 32 0 0,-8 5-96 0 0,-10 1 0 0 0,-9 3 0 0 0,3 0 64 0 0,5 1 64 0 0,8 0-64 0 0,7 1-160 0 0,3-1 32 0 0,-9-4 64 0 0,-16-4 0 0 0,-14-1 0 0 0,-15 0 0 0 0,-10-1 64 0 0,-9 1 0 0 0,-7 0 0 0 0,-7 0 0 0 0,-1 3 128 0 0,-4 5-32 0 0,-4 5 32 0 0,-3 4-96 0 0,-4 4 0 0 0,-2 5 32 0 0,-1 3 0 0 0,3 5-32 0 0,2 5-96 0 0,5 14 96 0 0,9 23-32 0 0,2 15-64 0 0,3 8 0 0 0,-3 7 0 0 0,-4 3-160 0 0,-5 6 32 0 0,-5 4 32 0 0,-5 1-32 0 0,-6 2 32 0 0,-2 0 32 0 0,-2-3-32 0 0,0-3 32 0 0,1-4 64 0 0,6 9 0 0 0,8 7 96 0 0,5-4-32 0 0,3-15 0 0 0,0-15 0 0 0,-1-15 0 0 0,1-13 0 0 0,-4-7 0 0 0,-2-7 32 0 0,0-6 0 0 0,-3-3 32 0 0,-2-2 0 0 0,-1-2 0 0 0,0 0-128 0 0,-3 0 96 0 0,-1-2-96 0 0,-2-2 96 0 0,0 2-96 0 0,-1 0 0 0 0,0 0-96 0 0,0-5 96 0 0,-1-1-96 0 0,1-4 96 0 0,0-3-96 0 0,0-3 96 0 0,0-2 0 0 0,0-1 0 0 0,-3-2 160 0 0,-3-2 96 0 0,-4-2-32 0 0,-2-2-128 0 0,-3 0 32 0 0,0-1-32 0 0,-4-3-96 0 0,-4 1 64 0 0,0 0-64 0 0,-11 1 0 0 0,-9 4-160 0 0,-3 2 64 0 0,-2-3 96 0 0,-1 0-96 0 0,0-1 96 0 0,3-3-96 0 0,-1 1 96 0 0,-1-1 0 0 0,-1-2 0 0 0,-2-1 0 0 0,-3-1 0 0 0,-15-2 0 0 0,-19 1 64 0 0,-8-1 0 0 0,-1-1-64 0 0,2 1 96 0 0,4 0-96 0 0,-12 2 64 0 0,-20 4-64 0 0,-7 1 0 0 0,7 2 0 0 0,-9 2 96 0 0,3 2-96 0 0,6-2 96 0 0,11 1-96 0 0,9-2 128 0 0,5-3-32 0 0,6-2 0 0 0,-10-3 0 0 0,-16-1-96 0 0,-3-3-64 0 0,5-2 64 0 0,7 0 0 0 0,8 1 0 0 0,-9 0 0 0 0,2 2 0 0 0,3 0 0 0 0,2 1 0 0 0,4 0 0 0 0,5 0 0 0 0,2-3 0 0 0,0 0 0 0 0,1-1 0 0 0,-20 4 0 0 0,-7 2 0 0 0,0 0 0 0 0,8 1 96 0 0,5-2-96 0 0,5 0 96 0 0,3-3 0 0 0,3-1 0 0 0,0 0 0 0 0,0 0 0 0 0,1-1 0 0 0,-17-1 64 0 0,-3 1-64 0 0,2 1-32 0 0,6 0 32 0 0,5 2-32 0 0,-8 4 32 0 0,2 3-96 0 0,8 3 0 0 0,-4 7-96 0 0,5 2-64 0 0,8 1-32 0 0,8-3-6816 0 0,11-1-1344 0 0,16-3 8352 0 0</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98"/>
    </inkml:context>
    <inkml:brush xml:id="br0">
      <inkml:brushProperty name="width" value="0.1" units="cm"/>
      <inkml:brushProperty name="height" value="0.1" units="cm"/>
    </inkml:brush>
  </inkml:definitions>
  <inkml:trace contextRef="#ctx0" brushRef="#br0">21616 5923 14271 0 0,'0'-3'1504'0'0,"0"-3"2816"0"0,0-4-2592 0 0,6 1-384 0 0,4 1-928 0 0,5-1-32 0 0,12 2 192 0 0,6 1-416 0 0,1 5 0 0 0,4 3 128 0 0,7 0-32 0 0,5 1-288 0 0,0-1-448 0 0,-4-1 224 0 0,-3 0-1280 0 0,-8 0 1536 0 0</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99"/>
    </inkml:context>
    <inkml:brush xml:id="br0">
      <inkml:brushProperty name="width" value="0.1" units="cm"/>
      <inkml:brushProperty name="height" value="0.1" units="cm"/>
    </inkml:brush>
  </inkml:definitions>
  <inkml:trace contextRef="#ctx0" brushRef="#br0">21926 5887 20831 0 0,'-2'0'1568'0'0,"-4"3"-864"0"0,-4 3-448 0 0,-5 9 320 0 0,0 7-288 0 0,-1 8-288 0 0,3 7 0 0 0,1 5 0 0 0,2 4 0 0 0,4 5 0 0 0,1 4-96 0 0,3 0 32 0 0,-1 3-32 0 0,2-1-64 0 0,1 0-224 0 0,2-3 224 0 0,-1-4-1088 0 0,3-7 832 0 0,0-9-2528 0 0,0-9 2944 0 0</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00"/>
    </inkml:context>
    <inkml:brush xml:id="br0">
      <inkml:brushProperty name="width" value="0.1" units="cm"/>
      <inkml:brushProperty name="height" value="0.1" units="cm"/>
    </inkml:brush>
  </inkml:definitions>
  <inkml:trace contextRef="#ctx0" brushRef="#br0">21675 6429 20831 0 0,'-6'11'992'0'0,"-4"6"288"0"0,0 3-1280 0 0,4-2 320 0 0,5-1 32 0 0,7-4 0 0 0,9-4 0 0 0,8-4-192 0 0,8-4-32 0 0,7-4 0 0 0,5-3 0 0 0,3-1-32 0 0,2-2-32 0 0,1 1 0 0 0,0-1 0 0 0,10 1-1344 0 0,1 1-8384 0 0,-10 3 9664 0 0</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01"/>
    </inkml:context>
    <inkml:brush xml:id="br0">
      <inkml:brushProperty name="width" value="0.1" units="cm"/>
      <inkml:brushProperty name="height" value="0.1" units="cm"/>
    </inkml:brush>
  </inkml:definitions>
  <inkml:trace contextRef="#ctx0" brushRef="#br0">22243 6670 18623 0 0,'-6'8'1952'0'0,"-1"5"-1856"0"0,-2 1-96 0 0,2-5 1280 0 0,9-12-736 0 0,9-13-544 0 0,8-10 0 0 0,6-8 0 0 0,4-4 192 0 0,11-6 288 0 0,4 1-256 0 0,-1 6 128 0 0,-4 7 0 0 0,-7 10 32 0 0,-5 9-32 0 0,-5 9-96 0 0,-7 8 0 0 0,-2 5-32 0 0,-4 6 0 0 0,-4 4-32 0 0,-2 2 0 0 0,-2 4-32 0 0,0 2 32 0 0,1 7-832 0 0,3 0-9760 0 0,2-6 10400 0 0</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02"/>
    </inkml:context>
    <inkml:brush xml:id="br0">
      <inkml:brushProperty name="width" value="0.1" units="cm"/>
      <inkml:brushProperty name="height" value="0.1" units="cm"/>
    </inkml:brush>
  </inkml:definitions>
  <inkml:trace contextRef="#ctx0" brushRef="#br0">22705 6313 7359 0 0,'-5'2'640'0'0,"-5"4"1376"0"0,3 1 6272 0 0,4 0-5696 0 0,6-3-1312 0 0,8-1-736 0 0,4-1-160 0 0,6-3-32 0 0,6-3 224 0 0,5 1-352 0 0,2-3-32 0 0,-2 0 32 0 0,-4 1-160 0 0,2 2 0 0 0,0-2-288 0 0,1 0-480 0 0,-2 1-8896 0 0,-6 1 9600 0 0</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03"/>
    </inkml:context>
    <inkml:brush xml:id="br0">
      <inkml:brushProperty name="width" value="0.1" units="cm"/>
      <inkml:brushProperty name="height" value="0.1" units="cm"/>
    </inkml:brush>
  </inkml:definitions>
  <inkml:trace contextRef="#ctx0" brushRef="#br0">22922 6033 21631 0 0,'0'5'960'0'0,"-2"2"192"0"0,-2 3-928 0 0,1 4-224 0 0,0 3 224 0 0,-2 9 224 0 0,0 12-224 0 0,1 9 64 0 0,-1 23 352 0 0,-1 12-288 0 0,-1-1-352 0 0,0-6 0 0 0,2-8-64 0 0,4-4-1216 0 0,4-11 576 0 0,3-13 704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68"/>
    </inkml:context>
    <inkml:brush xml:id="br0">
      <inkml:brushProperty name="width" value="0.1" units="cm"/>
      <inkml:brushProperty name="height" value="0.1" units="cm"/>
    </inkml:brush>
  </inkml:definitions>
  <inkml:trace contextRef="#ctx0" brushRef="#br0">23852 16592 3199 0 0,'0'3'320'0'0,"3"0"-320"0"0,3 1 8480 0 0,4-2-3744 0 0,10-2 1056 0 0,8-3-5536 0 0,4 1-160 0 0,2-1 0 0 0,1-2-96 0 0,-1 1-96 0 0,-2-1 32 0 0,-3 2 0 0 0,3 1-1024 0 0,-4 1 1088 0 0</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04"/>
    </inkml:context>
    <inkml:brush xml:id="br0">
      <inkml:brushProperty name="width" value="0.1" units="cm"/>
      <inkml:brushProperty name="height" value="0.1" units="cm"/>
    </inkml:brush>
  </inkml:definitions>
  <inkml:trace contextRef="#ctx0" brushRef="#br0">23422 6433 12863 0 0,'0'-3'1312'0'0,"-2"0"-1216"0"0,-2-3-96 0 0,-2-3 896 0 0,-3-3 192 0 0,0-2 32 0 0,-1 2 0 0 0,-2 0-384 0 0,-1 2-64 0 0,-1 0 672 0 0,-1 1-1184 0 0,-1 6-160 0 0,0 3 0 0 0,0 4 64 0 0,0 6 128 0 0,0 6 32 0 0,0 4 0 0 0,-5 15-160 0 0,-2 18-480 0 0,3 7 192 0 0,5 3 96 0 0,5-5 32 0 0,4-7 0 0 0,6-9 0 0 0,5-9-32 0 0,8-10 0 0 0,4-9 0 0 0,5-10 0 0 0,11-13-2112 0 0,4-11 1440 0 0,-3-7 928 0 0,-1-10 512 0 0,-4-4-288 0 0,-3 2 288 0 0,-5 3 832 0 0,-2 7-256 0 0,-2 11-320 0 0,-2 15-160 0 0,-2 9-448 0 0,-4 10 0 0 0,-1 16-32 0 0,1 10-256 0 0,1 0 0 0 0,5 0-576 0 0,3-9 320 0 0,3-15-2944 0 0,-2-12-5120 0 0,-4-9 8320 0 0</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05"/>
    </inkml:context>
    <inkml:brush xml:id="br0">
      <inkml:brushProperty name="width" value="0.1" units="cm"/>
      <inkml:brushProperty name="height" value="0.1" units="cm"/>
    </inkml:brush>
  </inkml:definitions>
  <inkml:trace contextRef="#ctx0" brushRef="#br0">23881 6019 20575 0 0,'-8'3'2144'0'0,"-2"3"-2048"0"0,-3 4-96 0 0,1 2 256 0 0,3 3 32 0 0,-1 3-32 0 0,3 4 32 0 0,2 5-160 0 0,1 9 64 0 0,5 14-96 0 0,2 5-96 0 0,0 2 0 0 0,0 0 0 0 0,0-3 0 0 0,-2 1 0 0 0,-3-4 0 0 0,-1-5-160 0 0,0-5-32 0 0,-2-7 0 0 0,-1-1-416 0 0,-1-4-288 0 0,-1-6 896 0 0</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06"/>
    </inkml:context>
    <inkml:brush xml:id="br0">
      <inkml:brushProperty name="width" value="0.1" units="cm"/>
      <inkml:brushProperty name="height" value="0.1" units="cm"/>
    </inkml:brush>
  </inkml:definitions>
  <inkml:trace contextRef="#ctx0" brushRef="#br0">24061 6337 21183 0 0,'-3'2'2304'0'0,"-3"2"-2304"0"0,-4-1 256 0 0,-2 3 0 0 0,-3-1 0 0 0,-3 3 0 0 0,-2-1-256 0 0,0-2 0 0 0,1 2 0 0 0,1-1-64 0 0,-2 1-896 0 0,-1 3 640 0 0,5 2 160 0 0,3 4 32 0 0,5 2 0 0 0,4 1 0 0 0,2 2 256 0 0,4 1 32 0 0,5 1 32 0 0,1 1 0 0 0,2-3-128 0 0,1 2-64 0 0,3-4 96 0 0,0-2-96 0 0,2-1 0 0 0,2-4 0 0 0,2-3 0 0 0,2-7 0 0 0,9-8-1088 0 0,4-6-7904 0 0,-4-2 8992 0 0</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07"/>
    </inkml:context>
    <inkml:brush xml:id="br0">
      <inkml:brushProperty name="width" value="0.1" units="cm"/>
      <inkml:brushProperty name="height" value="0.1" units="cm"/>
    </inkml:brush>
  </inkml:definitions>
  <inkml:trace contextRef="#ctx0" brushRef="#br0">24183 6547 3199 0 0,'0'3'2688'0'0,"3"0"5952"0"0,3 3-2912 0 0,4-2-3936 0 0,2-2-1344 0 0,2-2-288 0 0,2-2-64 0 0,0-5 0 0 0,1-3-96 0 0,-1-3 64 0 0,0-2-64 0 0,1-1 0 0 0,-1-3 0 0 0,0-1 0 0 0,0-3 0 0 0,-1 1 0 0 0,-2 0 0 0 0,0-1-256 0 0,-4 1 128 0 0,-7 2-1120 0 0,-13 6 512 0 0,-13 8 256 0 0,-7 12 224 0 0,-1 6 256 0 0,-3 15 256 0 0,1 16 288 0 0,4 7 0 0 0,7-1-32 0 0,8-2 32 0 0,9-5-224 0 0,8-6-32 0 0,6-7 0 0 0,5-5-32 0 0,2-5-128 0 0,5-5-32 0 0,4-5 0 0 0,3-4 0 0 0,11-8-672 0 0,4-7-5664 0 0,-3-3-1184 0 0,-7-1 7424 0 0</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08"/>
    </inkml:context>
    <inkml:brush xml:id="br0">
      <inkml:brushProperty name="width" value="0.1" units="cm"/>
      <inkml:brushProperty name="height" value="0.1" units="cm"/>
    </inkml:brush>
  </inkml:definitions>
  <inkml:trace contextRef="#ctx0" brushRef="#br0">23992 6959 3647 0 0,'-6'0'352'0'0,"-6"0"-288"0"0,-5 2-64 0 0,-4 4 3552 0 0,-2 1 736 0 0,1 2 128 0 0,-7 8 1312 0 0,-6 8-5056 0 0,-8 6-96 0 0,-3 5-64 0 0,2 3-128 0 0,3-1-32 0 0,8-1 0 0 0,13-1 160 0 0,12-5-384 0 0,10-4 0 0 0,13-5-32 0 0,9-3-192 0 0,6-4 32 0 0,1-3 0 0 0,-3-3 64 0 0,-3-1 96 0 0,-5 2-32 0 0,-10 7 192 0 0,-9 2-96 0 0,-7 5 0 0 0,-5 3 32 0 0,-6-1-32 0 0,-6 1 0 0 0,-4-1-32 0 0,-1-3 32 0 0,0-2-256 0 0,2-2-64 0 0,2-5 0 0 0,3-4-6976 0 0,5-7-1408 0 0,5-4 8544 0 0</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09"/>
    </inkml:context>
    <inkml:brush xml:id="br0">
      <inkml:brushProperty name="width" value="0.1" units="cm"/>
      <inkml:brushProperty name="height" value="0.1" units="cm"/>
    </inkml:brush>
  </inkml:definitions>
  <inkml:trace contextRef="#ctx0" brushRef="#br0">24205 7271 21631 0 0,'-5'5'960'0'0,"-8"5"416"0"0,-3 3-1376 0 0,0 2 0 0 0,0-1 0 0 0,4-1 160 0 0,0 0 0 0 0,0 7 0 0 0,-1 4-32 0 0,-1 7-224 0 0,0 6-64 0 0,2 4-32 0 0,2 10-576 0 0,4 8-608 0 0,3 1 704 0 0,-2 2-3968 0 0,-1-5 3040 0 0,-1-11 1760 0 0,1-10 992 0 0,0-14 480 0 0,0-13-512 0 0,1-11 0 0 0,1-16 384 0 0,5-10-1280 0 0,1-9 0 0 0,4-5 0 0 0,3-5-32 0 0,8-12 192 0 0,7-5-160 0 0,5-1 0 0 0,2 1 32 0 0,1 4 0 0 0,4 4-32 0 0,1 4-224 0 0,8 2 0 0 0,1 7 0 0 0,-2 8 0 0 0,-5 11 0 0 0,-7 8 0 0 0,-6 11 0 0 0,-8 8 0 0 0,-6 6 0 0 0,-6 8 0 0 0,-7 8 0 0 0,-5 5 192 0 0,-7 7 0 0 0,-7 4 32 0 0,-6 3 0 0 0,-3 0-64 0 0,-7 6 128 0 0,-7 2-128 0 0,-3-2-256 0 0,3-13-14912 0 0,9-12 15008 0 0</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10"/>
    </inkml:context>
    <inkml:brush xml:id="br0">
      <inkml:brushProperty name="width" value="0.1" units="cm"/>
      <inkml:brushProperty name="height" value="0.1" units="cm"/>
    </inkml:brush>
  </inkml:definitions>
  <inkml:trace contextRef="#ctx0" brushRef="#br0">24596 7489 13343 0 0,'0'-3'2752'0'0,"3"-3"-1280"0"0,3-4-672 0 0,3-2 0 0 0,4-5 0 0 0,1-3 32 0 0,4-2-384 0 0,2-1-64 0 0,0-1 0 0 0,-1-3-32 0 0,0 1-256 0 0,-2 3-96 0 0,-3 1 0 0 0,-4 3 96 0 0,-4 2-96 0 0,-2 0 0 0 0,-6 4 0 0 0,-7 1 0 0 0,-5 3 64 0 0,-2 3-64 0 0,-7 2 64 0 0,-3 5-64 0 0,-1 7 0 0 0,-2 5-96 0 0,1 6-96 0 0,0 11-192 0 0,3 5 192 0 0,2 4 192 0 0,5 2 0 0 0,6-1 64 0 0,5-2-64 0 0,3-2 192 0 0,6-2 0 0 0,4-1 0 0 0,8-1 0 0 0,5-4-192 0 0,4-5 0 0 0,2-5 64 0 0,13-8-1408 0 0,6-9-7264 0 0,-5-3 8608 0 0</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11"/>
    </inkml:context>
    <inkml:brush xml:id="br0">
      <inkml:brushProperty name="width" value="0.1" units="cm"/>
      <inkml:brushProperty name="height" value="0.1" units="cm"/>
    </inkml:brush>
  </inkml:definitions>
  <inkml:trace contextRef="#ctx0" brushRef="#br0">25066 7144 13343 0 0,'-2'0'1184'0'0,"-2"2"-960"0"0,-2 2-224 0 0,-3 2 3520 0 0,-5 0-2272 0 0,-4 2-416 0 0,-3 3-96 0 0,-1 1 0 0 0,-2 2 0 0 0,0 1-480 0 0,2 1 64 0 0,1-3-192 0 0,5 0-128 0 0,5-1-288 0 0,4 2 128 0 0,4 0 160 0 0,2 1 0 0 0,1 0 96 0 0,3 3 0 0 0,2 1 0 0 0,-1 1 0 0 0,2-2-32 0 0,3 6 32 0 0,0 0-32 0 0,-2 2 0 0 0,0-1 32 0 0,3-2-32 0 0,1-2 32 0 0,2-2-96 0 0,4-7-320 0 0,8-8-448 0 0,1-8-5312 0 0,2-8-1184 0 0,-3-2 7264 0 0</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12"/>
    </inkml:context>
    <inkml:brush xml:id="br0">
      <inkml:brushProperty name="width" value="0.1" units="cm"/>
      <inkml:brushProperty name="height" value="0.1" units="cm"/>
    </inkml:brush>
  </inkml:definitions>
  <inkml:trace contextRef="#ctx0" brushRef="#br0">25135 7276 7359 0 0,'6'0'800'0'0,"1"3"5920"0"0,0 3-4288 0 0,-2 4-992 0 0,-4 10 1024 0 0,-2 8-1248 0 0,-1 1-896 0 0,0 2-160 0 0,-3 0-32 0 0,0-2-32 0 0,4 0-640 0 0,1-6 544 0 0</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13"/>
    </inkml:context>
    <inkml:brush xml:id="br0">
      <inkml:brushProperty name="width" value="0.1" units="cm"/>
      <inkml:brushProperty name="height" value="0.1" units="cm"/>
    </inkml:brush>
  </inkml:definitions>
  <inkml:trace contextRef="#ctx0" brushRef="#br0">25201 7049 14719 0 0,'0'-3'640'0'0,"-3"-6"320"0"0,-3-4-960 0 0,-1-3 2208 0 0,-2 2-960 0 0,-2 5 384 0 0,-2 5-1408 0 0,1 5-32 0 0,3 6 0 0 0,3 1-192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69"/>
    </inkml:context>
    <inkml:brush xml:id="br0">
      <inkml:brushProperty name="width" value="0.1" units="cm"/>
      <inkml:brushProperty name="height" value="0.1" units="cm"/>
    </inkml:brush>
  </inkml:definitions>
  <inkml:trace contextRef="#ctx0" brushRef="#br0">24435 16724 4575 0 0,'0'3'416'0'0,"0"3"-320"0"0,-2 1-96 0 0,-2-9 10368 0 0,3-15-7872 0 0,2-12-1408 0 0,1-10 0 0 0,2-6 32 0 0,3-3-576 0 0,7-8 352 0 0,5 2-448 0 0,3 3-224 0 0,5 9 96 0 0,1 10-160 0 0,-1 15-64 0 0,-4 11 0 0 0,-2 14 0 0 0,-2 9 0 0 0,-1 11 32 0 0,-2 9 0 0 0,-3 3 0 0 0,-2 10 128 0 0,1 6-128 0 0,-2-2 0 0 0,0-4-6816 0 0,-2-6-1344 0 0,-2-10 8032 0 0</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14"/>
    </inkml:context>
    <inkml:brush xml:id="br0">
      <inkml:brushProperty name="width" value="0.1" units="cm"/>
      <inkml:brushProperty name="height" value="0.1" units="cm"/>
    </inkml:brush>
  </inkml:definitions>
  <inkml:trace contextRef="#ctx0" brushRef="#br0">25544 7183 8735 0 0,'-3'0'928'0'0,"-3"0"4352"0"0,-4 0-1920 0 0,-2 0-2016 0 0,-3 0 0 0 0,0 3 0 0 0,-4 1-832 0 0,-1 2-192 0 0,0 3 0 0 0,-2 2 96 0 0,0 3-320 0 0,4 4 0 0 0,3 1 0 0 0,0 1-96 0 0,3-1 64 0 0,4-1-64 0 0,6-3 0 0 0,8-5-608 0 0,7-3 352 0 0,3-4 256 0 0,1-1-96 0 0,1 1 96 0 0,1 2 224 0 0,-2 4-96 0 0,0 0 32 0 0,0 1 0 0 0,-1-1-32 0 0,0-2 32 0 0,3-2-32 0 0,8-10-736 0 0,3-8 384 0 0,4-8-2208 0 0,-4-4-6112 0 0,-7 2 8544 0 0</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15"/>
    </inkml:context>
    <inkml:brush xml:id="br0">
      <inkml:brushProperty name="width" value="0.1" units="cm"/>
      <inkml:brushProperty name="height" value="0.1" units="cm"/>
    </inkml:brush>
  </inkml:definitions>
  <inkml:trace contextRef="#ctx0" brushRef="#br0">25546 6944 2271 0 0,'2'-3'224'0'0,"2"-3"-224"0"0,2-4 5088 0 0,3-5-800 0 0,2-3 864 0 0,3 4-1248 0 0,-2 8-2912 0 0,-2 10-32 0 0,-3 9-32 0 0,-3 8-288 0 0,-2 9-32 0 0,-2 7-32 0 0,0 5 0 0 0,-3 4-288 0 0,-1 5-64 0 0,-3 1 0 0 0,-2 1 0 0 0,-1 9-960 0 0,6 0-9888 0 0,2-10 10624 0 0</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16"/>
    </inkml:context>
    <inkml:brush xml:id="br0">
      <inkml:brushProperty name="width" value="0.1" units="cm"/>
      <inkml:brushProperty name="height" value="0.1" units="cm"/>
    </inkml:brush>
  </inkml:definitions>
  <inkml:trace contextRef="#ctx0" brushRef="#br0">25817 7157 19775 0 0,'0'3'1760'0'0,"-2"0"-1312"0"0,-2 3 320 0 0,-2 3 1088 0 0,-6 11-416 0 0,-3 10-1024 0 0,-5 5-32 0 0,-1 10-160 0 0,0 8-672 0 0,6-2-10240 0 0,6-10 10688 0 0</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17"/>
    </inkml:context>
    <inkml:brush xml:id="br0">
      <inkml:brushProperty name="width" value="0.1" units="cm"/>
      <inkml:brushProperty name="height" value="0.1" units="cm"/>
    </inkml:brush>
  </inkml:definitions>
  <inkml:trace contextRef="#ctx0" brushRef="#br0">25842 6800 21631 0 0,'-3'0'1920'0'0,"0"2"-1536"0"0,-3 2-640 0 0,-1 2 96 0 0,-1 3-448 0 0,4 0 320 0 0,1-2 288 0 0</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18"/>
    </inkml:context>
    <inkml:brush xml:id="br0">
      <inkml:brushProperty name="width" value="0.1" units="cm"/>
      <inkml:brushProperty name="height" value="0.1" units="cm"/>
    </inkml:brush>
  </inkml:definitions>
  <inkml:trace contextRef="#ctx0" brushRef="#br0">26279 6972 22079 0 0,'-8'5'992'0'0,"-8"5"192"0"0,-4 3-960 0 0,-4 2-224 0 0,-1-1 0 0 0,2-1 416 0 0,1-2 0 0 0,3-1 32 0 0,-2 4 0 0 0,1 2-256 0 0,0 1-32 0 0,4 3 0 0 0,5 0-32 0 0,7 1-224 0 0,7-2-32 0 0,5-1 0 0 0,4-3-32 0 0,6 0-896 0 0,-1 4 480 0 0,-8 4 224 0 0,-11 0 192 0 0,-11 0 160 0 0,-6-2 0 0 0,-4-2 96 0 0,-5-1-32 0 0,0-4-64 0 0,3-4-96 0 0,2-4-9632 0 0,6-3 9728 0 0</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19"/>
    </inkml:context>
    <inkml:brush xml:id="br0">
      <inkml:brushProperty name="width" value="0.1" units="cm"/>
      <inkml:brushProperty name="height" value="0.1" units="cm"/>
    </inkml:brush>
  </inkml:definitions>
  <inkml:trace contextRef="#ctx0" brushRef="#br0">26247 7107 2271 0 0,'2'0'9760'0'0,"5"0"-2304"0"0,2 0-5632 0 0,4 0-32 0 0,4 0-1056 0 0,2 0-256 0 0,3 0 0 0 0,6 0 64 0 0,1 0-544 0 0,1-3 0 0 0,-2 0 0 0 0,2-3-1376 0 0,-3-1 1376 0 0</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20"/>
    </inkml:context>
    <inkml:brush xml:id="br0">
      <inkml:brushProperty name="width" value="0.1" units="cm"/>
      <inkml:brushProperty name="height" value="0.1" units="cm"/>
    </inkml:brush>
  </inkml:definitions>
  <inkml:trace contextRef="#ctx0" brushRef="#br0">26460 6919 19327 0 0,'0'3'864'0'0,"0"3"384"0"0,0 3-1248 0 0,-3 1 0 0 0,0 1 0 0 0,-1 1 672 0 0,-1 2 128 0 0,-1 6 0 0 0,-1 7 0 0 0,-5 11-64 0 0,-4 12 0 0 0,-3 8-32 0 0,-5 13 224 0 0,-1 2-832 0 0,4-5-32 0 0,6-9 0 0 0,5-7-1984 0 0,7-12-8512 0 0,4-13 10432 0 0</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21"/>
    </inkml:context>
    <inkml:brush xml:id="br0">
      <inkml:brushProperty name="width" value="0.1" units="cm"/>
      <inkml:brushProperty name="height" value="0.1" units="cm"/>
    </inkml:brush>
  </inkml:definitions>
  <inkml:trace contextRef="#ctx0" brushRef="#br0">21993 3934 15167 0 0,'0'-3'1376'0'0,"-3"0"-1120"0"0,-3-3 288 0 0,-4-3 1280 0 0,-2 0-1152 0 0,-2-1 0 0 0,-5 1 32 0 0,-6 5 320 0 0,-2 5-736 0 0,-2 6-32 0 0,2 7 0 0 0,5 3-256 0 0,4 5 0 0 0,4 4 0 0 0,8 5 0 0 0,13 6 96 0 0,8 1-32 0 0,7 1-64 0 0,7 3 96 0 0,5-2 0 0 0,-2-2-96 0 0,1-3 96 0 0,-7-2-96 0 0,-4-4 96 0 0,-7-1-96 0 0,-5 0 0 0 0,-4 0 0 0 0,-7 2 0 0 0,-5 0 0 0 0,-7 3 0 0 0,-9 4-128 0 0,-13 2-256 0 0,-1-7 224 0 0,-12-10-1568 0 0,-3-13 1120 0 0,-9-15-2080 0 0,-2-10 1440 0 0,7-4 1024 0 0,12 3 32 0 0,17 5 320 0 0,20 2-32 0 0,17 2-192 0 0,12-2-32 0 0,21-8 0 0 0,11-9 224 0 0,6-8-32 0 0,5-6 32 0 0,1-7 128 0 0,8-11 256 0 0,-4-6-224 0 0,-7 2 64 0 0,-13 4 32 0 0,-15 6-32 0 0,-16 2 800 0 0,-15 7-256 0 0,-10 6 32 0 0,-12 0 416 0 0,-10 5-960 0 0,-4 8-64 0 0,-6 8 96 0 0,-1 6-384 0 0,-1 12 0 0 0,5 10-6272 0 0,5 9-1248 0 0,7 1 7520 0 0</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22"/>
    </inkml:context>
    <inkml:brush xml:id="br0">
      <inkml:brushProperty name="width" value="0.1" units="cm"/>
      <inkml:brushProperty name="height" value="0.1" units="cm"/>
    </inkml:brush>
  </inkml:definitions>
  <inkml:trace contextRef="#ctx0" brushRef="#br0">22278 4261 21183 0 0,'0'-2'2304'0'0,"3"-2"-2304"0"0,6 1 352 0 0,4 3 32 0 0,5 1 32 0 0,14 1 128 0 0,14 3-288 0 0,13 1-256 0 0,1 1-160 0 0,-3 0-32 0 0,-7-1-9856 0 0,-11-2 10048 0 0</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23"/>
    </inkml:context>
    <inkml:brush xml:id="br0">
      <inkml:brushProperty name="width" value="0.1" units="cm"/>
      <inkml:brushProperty name="height" value="0.1" units="cm"/>
    </inkml:brush>
  </inkml:definitions>
  <inkml:trace contextRef="#ctx0" brushRef="#br0">22844 4101 21183 0 0,'-6'8'2208'0'0,"-3"3"-2112"0"0,-2 2-96 0 0,2 1 736 0 0,-3 7 960 0 0,-5 13-512 0 0,1 6-992 0 0,0 5 0 0 0,0 12-96 0 0,0 11-384 0 0,6-1-10656 0 0,4-11 10944 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70"/>
    </inkml:context>
    <inkml:brush xml:id="br0">
      <inkml:brushProperty name="width" value="0.1" units="cm"/>
      <inkml:brushProperty name="height" value="0.1" units="cm"/>
    </inkml:brush>
  </inkml:definitions>
  <inkml:trace contextRef="#ctx0" brushRef="#br0">24844 16388 8735 0 0,'3'-2'8192'0'0,"1"-4"-5248"0"0,2-1-1472 0 0,3-2-800 0 0,2 0-160 0 0,3 0-32 0 0,1 1 0 0 0,1-1-224 0 0,5-1 160 0 0,3 0-224 0 0,-1 3-192 0 0,-1-1 64 0 0,-2 1-64 0 0,1 3 0 0 0,0 0-128 0 0,-2 2-32 0 0,3-1-32 0 0,4-4-1056 0 0,1-2 672 0 0,-1 0-8352 0 0,-5 1 8928 0 0</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24"/>
    </inkml:context>
    <inkml:brush xml:id="br0">
      <inkml:brushProperty name="width" value="0.1" units="cm"/>
      <inkml:brushProperty name="height" value="0.1" units="cm"/>
    </inkml:brush>
  </inkml:definitions>
  <inkml:trace contextRef="#ctx0" brushRef="#br0">22998 4302 19775 0 0,'-3'8'1952'0'0,"-3"5"-1728"0"0,-1 4-224 0 0,1 1 0 0 0,1 0 288 0 0,2 0 0 0 0,1-1 0 0 0,1 3 32 0 0,1 3-128 0 0,0 0-32 0 0,3-1 32 0 0,6-4-32 0 0,4-8-256 0 0,12-11-192 0 0,11-19 64 0 0,2-14 160 0 0,1-7 0 0 0,-7-1 0 0 0,-6 1 160 0 0,-7 4 64 0 0,-8 6-32 0 0,-4 6 32 0 0,-8 7 224 0 0,-2 4 32 0 0,-7 4 32 0 0,-4 4 0 0 0,-2 6-96 0 0,-4 2-32 0 0,-4 5 0 0 0,-9 8 32 0 0,-4 4-352 0 0,2 2 0 0 0,4 1-10688 0 0,7-5 10688 0 0</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25"/>
    </inkml:context>
    <inkml:brush xml:id="br0">
      <inkml:brushProperty name="width" value="0.1" units="cm"/>
      <inkml:brushProperty name="height" value="0.1" units="cm"/>
    </inkml:brush>
  </inkml:definitions>
  <inkml:trace contextRef="#ctx0" brushRef="#br0">23800 4253 17951 0 0,'-3'0'2368'0'0,"0"2"-1888"0"0,-1 5 0 0 0,2 2 0 0 0,-3 7-224 0 0,0 7-32 0 0,1 8-32 0 0,-1 8 32 0 0,-1 7-224 0 0,1 12 0 0 0,2 4 0 0 0,1-3-160 0 0,-2-3 0 0 0,0-6 0 0 0,1-7 0 0 0,-2 1-1056 0 0,-1-4 800 0 0,2-13-608 0 0,-2-15 1024 0 0,0-15 0 0 0,5-22 224 0 0,1-16 64 0 0,1-9 32 0 0,6-21 352 0 0,7-22 96 0 0,4-6-384 0 0,4 5-128 0 0,1 12-32 0 0,3 13 0 0 0,1 14 0 0 0,-1 10-128 0 0,6 8 96 0 0,3 10-96 0 0,-2 7-96 0 0,-1 9 0 0 0,-3 8 0 0 0,-5 11 0 0 0,-5 18 0 0 0,-9 13-64 0 0,-9 7 64 0 0,-8 2 96 0 0,-7 1-32 0 0,-7-1 0 0 0,-5 1 0 0 0,-10 4 64 0 0,-3-3-6432 0 0,2-5-1280 0 0,8-11 7584 0 0</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26"/>
    </inkml:context>
    <inkml:brush xml:id="br0">
      <inkml:brushProperty name="width" value="0.1" units="cm"/>
      <inkml:brushProperty name="height" value="0.1" units="cm"/>
    </inkml:brush>
  </inkml:definitions>
  <inkml:trace contextRef="#ctx0" brushRef="#br0">24221 4372 17951 0 0,'-2'3'1600'0'0,"-4"3"-1280"0"0,-1 4 160 0 0,3-3 1504 0 0,6-3-1792 0 0,4-1 32 0 0,5-5-160 0 0,8-7 0 0 0,3-4-64 0 0,4-4 0 0 0,0 0 0 0 0,-2-1 0 0 0,0 0-64 0 0,-3 1 64 0 0,-1-3-64 0 0,-3 0 0 0 0,-5 1 0 0 0,-6 3 0 0 0,-6 2 64 0 0,-4 0 0 0 0,-5 3-256 0 0,-3 3 32 0 0,-5 6-768 0 0,-2 6 640 0 0,-4 7 224 0 0,0 5 64 0 0,1 5 0 0 0,1 7 0 0 0,0 4 416 0 0,-3 13 576 0 0,-3 6-448 0 0,4 3-128 0 0,3 1 0 0 0,5-4 0 0 0,5-3 256 0 0,9-4-96 0 0,8-10-288 0 0,11-10-224 0 0,7-12-128 0 0,8-11 32 0 0,25-24-1152 0 0,13-19-224 0 0,3-13-960 0 0,-8 0 1184 0 0,-11-2-3712 0 0,-14 7 2656 0 0,-14 14 1504 0 0,-15 17 416 0 0,-8 15 1184 0 0,-6 16 224 0 0,-5 9 64 0 0,-2 11 0 0 0,2 4 288 0 0,1 7 1472 0 0,-1 2-1408 0 0,4-2-512 0 0,2-2 704 0 0,4-6-832 0 0,4-9-576 0 0,4-8-128 0 0,2-8-32 0 0,2-6 0 0 0,1-5-64 0 0,3-9-256 0 0,2-5 160 0 0,1-5 256 0 0,1-5 32 0 0,-2-1 32 0 0,-1-1 0 0 0,-4-1 32 0 0,-2 1 32 0 0,-4 0 0 0 0,-3 1 0 0 0,-3 4 0 0 0,-5 1 0 0 0,-2 3 32 0 0,-3 1-32 0 0,-4 4-160 0 0,-2 4 0 0 0,-5 6-32 0 0,-5 4 0 0 0,-3 6-192 0 0,-1 6-64 0 0,-2 3 0 0 0,2 3-10176 0 0,6 0 10336 0 0</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27"/>
    </inkml:context>
    <inkml:brush xml:id="br0">
      <inkml:brushProperty name="width" value="0.1" units="cm"/>
      <inkml:brushProperty name="height" value="0.1" units="cm"/>
    </inkml:brush>
  </inkml:definitions>
  <inkml:trace contextRef="#ctx0" brushRef="#br0">25062 4543 18399 0 0,'-5'8'2016'0'0,"-5"5"-2016"0"0,0 4 0 0 0,1 1 320 0 0,-1 0 32 0 0,2 3 0 0 0,0 11 192 0 0,-2 16-288 0 0,1 5-160 0 0,-4 7-1216 0 0,1 0 704 0 0,-3-1-1088 0 0,-2-8 960 0 0,2-9 544 0 0,1-9 160 0 0,0-11 448 0 0,3-14 96 0 0,3-11-352 0 0,5-10-352 0 0,4-9 0 0 0,4-9-96 0 0,4-6 32 0 0,3-6 64 0 0,2-3 96 0 0,1-5-32 0 0,2-4 0 0 0,2-1 288 0 0,1-2 64 0 0,3 2 0 0 0,2-2 0 0 0,3 2-160 0 0,1 2-32 0 0,2 5 0 0 0,1 6 0 0 0,0 7-128 0 0,0 7-96 0 0,-3 8 64 0 0,0 6-64 0 0,-1 7 0 0 0,-7 11 0 0 0,-7 10 0 0 0,-9 6 0 0 0,-13 13 96 0 0,-11 8 0 0 0,-10 7 0 0 0,-6 0 0 0 0,-2-3-96 0 0,0-3 0 0 0,1-3-96 0 0,-4 0-384 0 0,4-7 480 0 0</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28"/>
    </inkml:context>
    <inkml:brush xml:id="br0">
      <inkml:brushProperty name="width" value="0.1" units="cm"/>
      <inkml:brushProperty name="height" value="0.1" units="cm"/>
    </inkml:brush>
  </inkml:definitions>
  <inkml:trace contextRef="#ctx0" brushRef="#br0">25612 4028 13791 0 0,'2'-3'1472'0'0,"2"-3"1632"0"0,2-1-1984 0 0,0-2-224 0 0,2 1 0 0 0,0 4 832 0 0,-2 5-1216 0 0,-2 17 352 0 0,-4 13-448 0 0,-2 9-224 0 0,-4 5-32 0 0,-3 7-32 0 0,-3 5 0 0 0,-4 3-32 0 0,-1 0 0 0 0,1-2-32 0 0,1-4 32 0 0,2-5-96 0 0,3-5 0 0 0,4-5 0 0 0,3-7 0 0 0,4-3-1504 0 0,3-4-8256 0 0,0-6 9760 0 0</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29"/>
    </inkml:context>
    <inkml:brush xml:id="br0">
      <inkml:brushProperty name="width" value="0.1" units="cm"/>
      <inkml:brushProperty name="height" value="0.1" units="cm"/>
    </inkml:brush>
  </inkml:definitions>
  <inkml:trace contextRef="#ctx0" brushRef="#br0">25816 4468 21631 0 0,'-5'3'2336'0'0,"3"0"-2720"0"0,5-2 224 0 0,5-5 160 0 0,11-6 0 0 0,9-5 0 0 0,3-5-64 0 0,4-1 64 0 0,-3-3-96 0 0,-1-1 96 0 0,-3 3-160 0 0,-6 1 0 0 0,-5 5 0 0 0,-4 2 0 0 0,-8 1 160 0 0,-7 2-96 0 0,-6 4 96 0 0,-7 2 96 0 0,-4 3-32 0 0,-9 7 0 0 0,-5 7 0 0 0,-6 8-64 0 0,0 5 64 0 0,-3 7-64 0 0,1 6-96 0 0,5 5 96 0 0,5-1-96 0 0,6 0 320 0 0,7 2 416 0 0,9-4-320 0 0,9-5 0 0 0,7-6 32 0 0,8-9-32 0 0,6-6 32 0 0,6-7-192 0 0,8-7 64 0 0,7-6-128 0 0,1-4-96 0 0,-1-4 0 0 0,0-2 64 0 0,-1-1-64 0 0,3-6-928 0 0,-7 2 928 0 0</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30"/>
    </inkml:context>
    <inkml:brush xml:id="br0">
      <inkml:brushProperty name="width" value="0.1" units="cm"/>
      <inkml:brushProperty name="height" value="0.1" units="cm"/>
    </inkml:brush>
  </inkml:definitions>
  <inkml:trace contextRef="#ctx0" brushRef="#br0">12980 4339 18463 0 0,'-2'0'1408'0'0,"-2"3"-800"0"0,1 6-608 0 0,0 9 448 0 0,1 13 32 0 0,1 12 32 0 0,0 14 0 0 0,4 20-352 0 0,3 44 0 0 0,1 24-64 0 0,-1 11-96 0 0,-1 0 0 0 0,-2-7 0 0 0,-3-10 64 0 0,-3-13-64 0 0,0-12 0 0 0,-3-11 0 0 0,1-5 0 0 0,0-5 0 0 0,1-9-384 0 0,4-9-512 0 0,3-18 896 0 0</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31"/>
    </inkml:context>
    <inkml:brush xml:id="br0">
      <inkml:brushProperty name="width" value="0.1" units="cm"/>
      <inkml:brushProperty name="height" value="0.1" units="cm"/>
    </inkml:brush>
  </inkml:definitions>
  <inkml:trace contextRef="#ctx0" brushRef="#br0">12952 4295 14271 0 0,'-2'0'1248'0'0,"-2"3"-992"0"0,4-2 3392 0 0,6-4-2400 0 0,10-4-256 0 0,11-4-320 0 0,7 1-352 0 0,4-1-128 0 0,2 1-32 0 0,2 2 0 0 0,13 3 192 0 0,5 2-192 0 0,3 2 32 0 0,4 1 0 0 0,4 0-64 0 0,4 0 0 0 0,5 1 0 0 0,2-1 0 0 0,4 0-64 0 0,13-2 0 0 0,7-1-64 0 0,1-1 0 0 0,-2-1 0 0 0,-2-1 0 0 0,-3 2 0 0 0,-2 0 96 0 0,20 2-32 0 0,11-2-64 0 0,3 0 160 0 0,0-2 0 0 0,2 0-32 0 0,24-2 0 0 0,9-2-32 0 0,0-2-96 0 0,-6 1 64 0 0,-7-1-64 0 0,16 0 0 0 0,1-1 0 0 0,-10-1 0 0 0,6-1-96 0 0,-8-1 32 0 0,-11 0-32 0 0,3 0-128 0 0,-7 0 128 0 0,-9 3 96 0 0,6 1 0 0 0,15-1 96 0 0,-3 0-32 0 0,-11 2 0 0 0,-14 2 32 0 0,-13 4-32 0 0,7-1 32 0 0,-5 1-32 0 0,-8 1 0 0 0,-9 2-64 0 0,-11 1 96 0 0,1 3-32 0 0,-8 1-160 0 0,-8 1 96 0 0,-12 1-96 0 0,-12 1 96 0 0,-10 1 0 0 0,-11 1 0 0 0,-7-3 0 0 0,-4 2 0 0 0,-3-1 0 0 0,-4 2 0 0 0,-1-2 0 0 0,1 2 96 0 0,3 2 192 0 0,5 0-32 0 0,4 0-64 0 0,5 4-96 0 0,-1 5-96 0 0,-5 10 0 0 0,-5 8 0 0 0,-7 9-64 0 0,-7 7 64 0 0,-7 10 0 0 0,-5 11 0 0 0,-4 12 0 0 0,-5 10 0 0 0,-11 55-608 0 0,0 22 384 0 0,6-3 224 0 0,5-15 0 0 0,9-16 0 0 0,7-17 0 0 0,5-18 0 0 0,8-3 0 0 0,3-7 0 0 0,0-9 0 0 0,-1-11 0 0 0,-3-11 0 0 0,-1-7 0 0 0,-4 6-736 0 0,-3-3 480 0 0,-2-6 256 0 0,-4-9 160 0 0,-1-9-32 0 0,-2-6 96 0 0,0-5-96 0 0,-2-6 0 0 0,-2-6 0 0 0,-1-6 96 0 0,-2-3 224 0 0,-1-3-96 0 0,-1-3-256 0 0,0-2 0 0 0,-3 3 192 0 0,-3 2-96 0 0,-4 0 0 0 0,-8 4 32 0 0,-3 1-224 0 0,-4-1 0 0 0,-8 2 0 0 0,-4 0 0 0 0,1-1 0 0 0,0-2 0 0 0,0-1 0 0 0,1 0 0 0 0,-2-2 0 0 0,-2 0 0 0 0,-6 3 0 0 0,-3 0 0 0 0,-4 3 0 0 0,-17 2 0 0 0,-5 1 0 0 0,-1 1 0 0 0,2-1 0 0 0,3-2 160 0 0,2 0 64 0 0,-1 0 0 0 0,2-3 0 0 0,-3-1-160 0 0,1-1-64 0 0,-4-1 64 0 0,-3-1-64 0 0,-5 0 0 0 0,-24 0 0 0 0,-9 0 0 0 0,-5-3 0 0 0,0-1 0 0 0,0 0 0 0 0,3 1 0 0 0,-1 1 0 0 0,1 1 0 0 0,-4-2 0 0 0,-6-1 0 0 0,-3 1 96 0 0,-4 0 0 0 0,-5 1 0 0 0,-5 1 0 0 0,-1 1 0 0 0,0 0 0 0 0,-1 0 0 0 0,4 2 0 0 0,4 2 64 0 0,7 2 0 0 0,6 1 0 0 0,9 1 32 0 0,7-1-128 0 0,-4-3 0 0 0,5-4 32 0 0,6-8-1408 0 0,22-4 1312 0 0</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32"/>
    </inkml:context>
    <inkml:brush xml:id="br0">
      <inkml:brushProperty name="width" value="0.1" units="cm"/>
      <inkml:brushProperty name="height" value="0.1" units="cm"/>
    </inkml:brush>
  </inkml:definitions>
  <inkml:trace contextRef="#ctx0" brushRef="#br0">13110 7673 19423 0 0,'0'3'2112'0'0,"0"3"-2112"0"0,0 4 0 0 0,0 18 352 0 0,0 21 32 0 0,0 21 32 0 0,-3 44 128 0 0,-3 27-416 0 0,-1 14-32 0 0,-2 2 0 0 0,-2-5 0 0 0,-2-9 0 0 0,2-12 0 0 0,2-3-64 0 0,3-11-128 0 0,2-18 0 0 0,2-18-32 0 0,4-14 128 0 0,2-11 0 0 0,0-9 0 0 0,-1-8-64 0 0,0 1-1184 0 0,-2-4-11872 0 0,0-8 13120 0 0</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33"/>
    </inkml:context>
    <inkml:brush xml:id="br0">
      <inkml:brushProperty name="width" value="0.1" units="cm"/>
      <inkml:brushProperty name="height" value="0.1" units="cm"/>
    </inkml:brush>
  </inkml:definitions>
  <inkml:trace contextRef="#ctx0" brushRef="#br0">12885 7955 18751 0 0,'3'0'2048'0'0,"9"0"-1856"0"0,20 0 160 0 0,17-3-160 0 0,10-3 64 0 0,9-1 32 0 0,6-2 0 0 0,30-7 128 0 0,20-4-320 0 0,13-1 0 0 0,4 0 0 0 0,5-1-32 0 0,29 0 128 0 0,9 1-96 0 0,-6 1 0 0 0,-8 5 0 0 0,-7 1 32 0 0,-7 4-32 0 0,-2 1-96 0 0,-2 1 0 0 0,1 0 0 0 0,1 1 0 0 0,2 2 0 0 0,0-1 0 0 0,4-2 64 0 0,1 0-64 0 0,3-1 0 0 0,28 1 0 0 0,10-1 0 0 0,-5 1 0 0 0,-9 0 64 0 0,-10 0-64 0 0,16 0 160 0 0,0-3 0 0 0,-10 2-32 0 0,-14-1 0 0 0,-12 2 0 0 0,-9-1-32 0 0,-8-2 32 0 0,9-4-32 0 0,-1-2-96 0 0,-8-1 0 0 0,-14 3 0 0 0,-16 0-128 0 0,-12 4-32 0 0,-16 1-32 0 0,-14 2 32 0 0,-10 4 32 0 0,-10 4 32 0 0,-11 5-32 0 0,-9 6 32 0 0,-9 4 96 0 0,-6 18 224 0 0,-5 15-128 0 0,-4 15 128 0 0,-3 13 32 0 0,-1 15 0 0 0,1 16 0 0 0,3 14 32 0 0,4 13 0 0 0,2 9-32 0 0,3 3 32 0 0,1 2-192 0 0,6 15-32 0 0,6 0-64 0 0,-1-16 0 0 0,2-5-96 0 0,-1-5-128 0 0,-6-18 64 0 0,-6-19-32 0 0,-6-15 32 0 0,-4-15 160 0 0,-5-10 0 0 0,-7-5 0 0 0,-3 1 96 0 0,-4-3 64 0 0,1-5 32 0 0,-2-6 160 0 0,-5-4-32 0 0,-1-9-160 0 0,0-9-160 0 0,-2-11 64 0 0,-4-9-64 0 0,-12-8 0 0 0,-7-3-96 0 0,-7-1 96 0 0,-4 1 0 0 0,-4-1 0 0 0,-5 2-64 0 0,-5 3 64 0 0,-19 0 0 0 0,-14 1 0 0 0,-4-1 0 0 0,-26-3 0 0 0,-13-1 0 0 0,-3-2 0 0 0,-1-2 0 0 0,-1-3 0 0 0,-4-1 0 0 0,-5-3 0 0 0,-43-9 0 0 0,-19-4 0 0 0,-6 1 0 0 0,-1 1 0 0 0,-1 4 0 0 0,-32 3 0 0 0,-7 10 0 0 0,8 12 0 0 0,13 15 0 0 0,17 14 0 0 0,16 11 96 0 0,12 4 0 0 0,11 4 0 0 0,12 2-96 0 0,7-1 64 0 0,9-3-64 0 0,8-4 96 0 0,-11-4-1472 0 0,21-9 1376 0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71"/>
    </inkml:context>
    <inkml:brush xml:id="br0">
      <inkml:brushProperty name="width" value="0.1" units="cm"/>
      <inkml:brushProperty name="height" value="0.1" units="cm"/>
    </inkml:brush>
  </inkml:definitions>
  <inkml:trace contextRef="#ctx0" brushRef="#br0">24991 15928 15647 0 0,'-2'0'704'0'0,"-2"3"288"0"0,1 3 928 0 0,3 1-864 0 0,1 7 544 0 0,2 7-1184 0 0,1 7 0 0 0,2 8 0 0 0,-2 8-224 0 0,2 7-32 0 0,0 6 0 0 0,2 18 0 0 0,-1 17-64 0 0,1 3-32 0 0,-1-5-160 0 0,2-14 0 0 0,-1-11-32 0 0,0-11 0 0 0,2 1-1120 0 0,0-9 1248 0 0</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34"/>
    </inkml:context>
    <inkml:brush xml:id="br0">
      <inkml:brushProperty name="width" value="0.1" units="cm"/>
      <inkml:brushProperty name="height" value="0.1" units="cm"/>
    </inkml:brush>
  </inkml:definitions>
  <inkml:trace contextRef="#ctx0" brushRef="#br0">13097 11497 15647 0 0,'0'-2'1664'0'0,"3"-2"-864"0"0,0 3 1056 0 0,3 7 864 0 0,3 11-2144 0 0,0 13-224 0 0,1 15-64 0 0,2 18 0 0 0,-2 23 0 0 0,1 24-192 0 0,3 54-32 0 0,0 27 32 0 0,-5 5-96 0 0,-5-9 64 0 0,-5-16-64 0 0,-3-4 160 0 0,3-19-64 0 0,0-25 0 0 0,4-20-256 0 0,4-19-512 0 0,4-21 320 0 0,-1-32-8928 0 0,-4-30 7008 0 0,-4-14 2272 0 0</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35"/>
    </inkml:context>
    <inkml:brush xml:id="br0">
      <inkml:brushProperty name="width" value="0.1" units="cm"/>
      <inkml:brushProperty name="height" value="0.1" units="cm"/>
    </inkml:brush>
  </inkml:definitions>
  <inkml:trace contextRef="#ctx0" brushRef="#br0">13139 11451 8255 0 0,'-3'0'736'0'0,"-3"0"-576"0"0,2 0 5696 0 0,1-3-3744 0 0,5-3-1248 0 0,9-4 352 0 0,6-2-640 0 0,5-2 0 0 0,5 1 0 0 0,5 3 0 0 0,3 6 0 0 0,6 3-288 0 0,7 5-64 0 0,6 5 0 0 0,10 0 0 0 0,10 1-64 0 0,11 0 0 0 0,10 0 0 0 0,35-2 96 0 0,19-4-160 0 0,9-3 0 0 0,1-5 0 0 0,-2-4-96 0 0,26-6 64 0 0,6-3-64 0 0,-5-2 0 0 0,-9 0 0 0 0,-8 1 0 0 0,-8 0 0 0 0,-5 0 128 0 0,-3 2-64 0 0,-2 0 0 0 0,-1 0 32 0 0,1 0-96 0 0,26 0 0 0 0,8 1 0 0 0,-4-1 0 0 0,-10 3 0 0 0,-10 1 0 0 0,-11 0 0 0 0,-5 1 0 0 0,-7 1 0 0 0,-4-1 64 0 0,15-4-64 0 0,2-2 64 0 0,-3-1-64 0 0,-11 2 0 0 0,-11 2 0 0 0,-1 0 0 0 0,-7 3 0 0 0,-13 3 64 0 0,-16 0-64 0 0,-14 2 0 0 0,-7 1 96 0 0,-9 5-96 0 0,-11 2 0 0 0,-11 1 0 0 0,-6 2 0 0 0,-3 4 128 0 0,0 5-128 0 0,-2 5 128 0 0,0 6-64 0 0,2 6 0 0 0,2 8 32 0 0,1 9-32 0 0,3 10 0 0 0,3 10 0 0 0,3 13 0 0 0,3 14-64 0 0,2 13 0 0 0,0 9 0 0 0,-2 6 0 0 0,-4 4 0 0 0,-4 1 0 0 0,-5 4 0 0 0,-6-2 0 0 0,-5-2-96 0 0,-7 10-96 0 0,-4-3 96 0 0,-3-7 160 0 0,-3-13 32 0 0,-1-13 0 0 0,3-12 0 0 0,0-11 96 0 0,1-11 0 0 0,-1-9 0 0 0,-1-1 192 0 0,0-2-64 0 0,0-8-160 0 0,-4-10-32 0 0,-3-8 128 0 0,-6-10-160 0 0,-7-10-96 0 0,-5-8 0 0 0,-4-6 0 0 0,-6-2-128 0 0,-4-4-32 0 0,-4 1-32 0 0,-4 1 32 0 0,-1 0 64 0 0,-3 1 96 0 0,-2 1-96 0 0,-3 0 96 0 0,-5 1 0 0 0,-16-2 0 0 0,-23 0 0 0 0,-24-1 0 0 0,-7-2 0 0 0,0 1 0 0 0,3 2 0 0 0,5 2 0 0 0,3 1 0 0 0,2 3 0 0 0,-2-3 0 0 0,-2 1 0 0 0,-4-3 0 0 0,-3 0 0 0 0,-3-1 0 0 0,-7-3 0 0 0,-28-5 0 0 0,-36-5 0 0 0,-12 1 0 0 0,5 3 0 0 0,10 5 0 0 0,10 4 0 0 0,7 6 0 0 0,8 9 64 0 0,-25 10 128 0 0,-12 8-96 0 0,-4 8-32 0 0,1 8 32 0 0,6 6-32 0 0,-27 10 32 0 0,-29 10-96 0 0,5-3 0 0 0,-11-14-864 0 0,25-24-9728 0 0,56-17 10592 0 0</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36"/>
    </inkml:context>
    <inkml:brush xml:id="br0">
      <inkml:brushProperty name="width" value="0.1" units="cm"/>
      <inkml:brushProperty name="height" value="0.1" units="cm"/>
    </inkml:brush>
  </inkml:definitions>
  <inkml:trace contextRef="#ctx0" brushRef="#br0">13560 4765 19327 0 0,'0'2'1472'0'0,"3"2"-832"0"0,3-1-640 0 0,4 0 352 0 0,5 2 32 0 0,8-1 0 0 0,16 1 192 0 0,21-5-288 0 0,8-4-160 0 0,3-2-128 0 0,0 0 0 0 0,-3-1 0 0 0,2 0-416 0 0,-6 1-64 0 0,-12 3 480 0 0</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37"/>
    </inkml:context>
    <inkml:brush xml:id="br0">
      <inkml:brushProperty name="width" value="0.1" units="cm"/>
      <inkml:brushProperty name="height" value="0.1" units="cm"/>
    </inkml:brush>
  </inkml:definitions>
  <inkml:trace contextRef="#ctx0" brushRef="#br0">13949 4736 13343 0 0,'-3'0'1408'0'0,"0"3"-160"0"0,-1 3 1664 0 0,-1 4-1440 0 0,-1 7-704 0 0,-1 8-96 0 0,-3 9-64 0 0,-7 20 256 0 0,-4 13-704 0 0,0 4 0 0 0,-1 2-32 0 0,3-1-128 0 0,0-5 96 0 0,4-2-96 0 0,2-8 64 0 0,6 3-768 0 0,3-6-8608 0 0,4-13 9312 0 0</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38"/>
    </inkml:context>
    <inkml:brush xml:id="br0">
      <inkml:brushProperty name="width" value="0.1" units="cm"/>
      <inkml:brushProperty name="height" value="0.1" units="cm"/>
    </inkml:brush>
  </inkml:definitions>
  <inkml:trace contextRef="#ctx0" brushRef="#br0">14271 5103 6879 0 0,'0'-3'2464'0'0,"-3"-1"-1856"0"0,0-2 0 0 0,-1-3 672 0 0,-1 0-672 0 0,0-1 960 0 0,-3 1 64 0 0,-1 3 1344 0 0,-3 4-1984 0 0,-5 8 800 0 0,-1 8-1248 0 0,-1 8-320 0 0,-5 10 32 0 0,-2 9-128 0 0,2 1-128 0 0,4 0 64 0 0,4-5-64 0 0,6-5 0 0 0,8-10 0 0 0,7-7 0 0 0,14-17-576 0 0,8-14 256 0 0,3-4 224 0 0,-1-4 32 0 0,-3 2 0 0 0,-4 2 256 0 0,-2 4 96 0 0,-2 6 256 0 0,-4 6-224 0 0,-2 7 0 0 0,-2 8 0 0 0,-4 8 0 0 0,-3 9-96 0 0,-1 4 0 0 0,1 3 0 0 0,1-2 0 0 0,-1-2-224 0 0,1-5-64 0 0,4-5-32 0 0,3-6 32 0 0,7-8-1408 0 0,1-6 1472 0 0</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39"/>
    </inkml:context>
    <inkml:brush xml:id="br0">
      <inkml:brushProperty name="width" value="0.1" units="cm"/>
      <inkml:brushProperty name="height" value="0.1" units="cm"/>
    </inkml:brush>
  </inkml:definitions>
  <inkml:trace contextRef="#ctx0" brushRef="#br0">14588 5163 5951 0 0,'2'0'288'0'0,"2"-3"32"0"0,2 0-256 0 0,3-1 1376 0 0,0-1 2080 0 0,1-1-1728 0 0,-1 4 1984 0 0,-2 5 32 0 0,-5 5-3008 0 0,-3 3-224 0 0,-4 6-64 0 0,-1 4 0 0 0,-2 5-256 0 0,-3 3-64 0 0,-1 5-32 0 0,-5 7 32 0 0,0 2-352 0 0,2-3 64 0 0,2-6-9504 0 0,4-9 9600 0 0</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40"/>
    </inkml:context>
    <inkml:brush xml:id="br0">
      <inkml:brushProperty name="width" value="0.1" units="cm"/>
      <inkml:brushProperty name="height" value="0.1" units="cm"/>
    </inkml:brush>
  </inkml:definitions>
  <inkml:trace contextRef="#ctx0" brushRef="#br0">14463 5226 7359 0 0,'-3'0'640'0'0,"-3"0"-512"0"0,-1 2 2464 0 0,3 2 512 0 0,6 5 4640 0 0,2 3-6784 0 0,3 6-64 0 0,5 4-32 0 0,4 5-288 0 0,5 3-96 0 0,3-2 0 0 0,10 3 160 0 0,5 2-448 0 0,9 0-320 0 0,2 1-480 0 0,-3-1 288 0 0,-2 4-1504 0 0,-6 0-7776 0 0,-10-7 9600 0 0</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41"/>
    </inkml:context>
    <inkml:brush xml:id="br0">
      <inkml:brushProperty name="width" value="0.1" units="cm"/>
      <inkml:brushProperty name="height" value="0.1" units="cm"/>
    </inkml:brush>
  </inkml:definitions>
  <inkml:trace contextRef="#ctx0" brushRef="#br0">15692 4925 15647 0 0,'0'-3'1664'0'0,"0"-3"864"0"0,0 1-1472 0 0,3 14-384 0 0,0 12-608 0 0,4 11-64 0 0,-1 8 96 0 0,-1 5-96 0 0,-1 6 64 0 0,-1 5-64 0 0,-4 4 64 0 0,-2 2-64 0 0,-3 12 0 0 0,-6 10-96 0 0,-4-2-32 0 0,2-9 0 0 0,-1-12 0 0 0,1-10-608 0 0,2-17 128 0 0,0-18 448 0 0,3-15 0 0 0,2-17 160 0 0,3-14 0 0 0,2-12 96 0 0,4-10-32 0 0,1-10 320 0 0,4-7 64 0 0,2-3 32 0 0,3-5 0 0 0,5-1-128 0 0,5 0-32 0 0,3 3 0 0 0,4 5 0 0 0,2 10-32 0 0,1 9 0 0 0,0 12-32 0 0,1 8 32 0 0,-3 11-64 0 0,-2 7 0 0 0,-2 8 0 0 0,-6 6 0 0 0,-3 6-96 0 0,-2 9 160 0 0,-4 11-160 0 0,-4 9-32 0 0,-5 5 0 0 0,-6 3-32 0 0,-3 0 32 0 0,-2 2-96 0 0,-2-2 0 0 0,-3-6 64 0 0,2-4-64 0 0,-3 1-1024 0 0,-1-6-8992 0 0,2-8 10016 0 0</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42"/>
    </inkml:context>
    <inkml:brush xml:id="br0">
      <inkml:brushProperty name="width" value="0.1" units="cm"/>
      <inkml:brushProperty name="height" value="0.1" units="cm"/>
    </inkml:brush>
  </inkml:definitions>
  <inkml:trace contextRef="#ctx0" brushRef="#br0">16245 5111 18399 0 0,'-3'3'832'0'0,"-3"3"160"0"0,-1 4-800 0 0,-2 0-192 0 0,1 1 0 0 0,-1 1 224 0 0,0 1 32 0 0,0 2 0 0 0,-4 11 160 0 0,-2 6-288 0 0,-2 4 0 0 0,-1 4-32 0 0,1-3-96 0 0,5-10 0 0 0,5-12 0 0 0,6-12 0 0 0,4-9 0 0 0,4-8 160 0 0,0-5 32 0 0,2-5 0 0 0,2 0 0 0 0,2 0 32 0 0,7 0 224 0 0,3 0-224 0 0,2 3-96 0 0,0 4 0 0 0,1 5 0 0 0,-1 5 0 0 0,1 3-192 0 0,0 6-64 0 0,3 1 0 0 0,0 1 0 0 0,10 3-2560 0 0,0-1 1728 0 0,7 0-6848 0 0,-1 0 5056 0 0,2 0 352 0 0,-4-1 1760 0 0,-7 1 2336 0 0,-7-3 448 0 0,-5-2 96 0 0,-2-1 1888 0 0,-2-4-608 0 0,-1 0-1120 0 0,-4-3-1984 0 0,-5-3 320 0 0,-4-5-320 0 0,-3-2-320 0 0,-2-2-96 0 0,-1 1 0 0 0,-3 2 64 0 0,-2 2-64 0 0,1 1 0 0 0,-2 2-128 0 0,-3 3 0 0 0,-2 3 32 0 0,1 5 0 0 0,-4 10-128 0 0,-2 10 128 0 0,-1 8 224 0 0,0 12 64 0 0,0 5 0 0 0,3 5 32 0 0,1 0 160 0 0,3 1 32 0 0,3 0 0 0 0,3-2 0 0 0,4-2-192 0 0,8-5 128 0 0,8-10-160 0 0,18-15-1856 0 0,7-13-8384 0 0,-2-7 10048 0 0</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43"/>
    </inkml:context>
    <inkml:brush xml:id="br0">
      <inkml:brushProperty name="width" value="0.1" units="cm"/>
      <inkml:brushProperty name="height" value="0.1" units="cm"/>
    </inkml:brush>
  </inkml:definitions>
  <inkml:trace contextRef="#ctx0" brushRef="#br0">17089 5141 16575 0 0,'0'3'736'0'0,"0"3"320"0"0,0 4-160 0 0,-3 5 1216 0 0,-1 8-1024 0 0,1 9-640 0 0,-3 14 192 0 0,-2 11-320 0 0,0 3-320 0 0,-1 11 0 0 0,-3 3 0 0 0,-3 14-928 0 0,0-3 576 0 0,0-5-1600 0 0,0-14 128 0 0,2-20 1472 0 0,4-21 224 0 0,3-23-64 0 0,6-17 128 0 0,2-14 64 0 0,4-26 0 0 0,8-33 480 0 0,6-16 128 0 0,4-3 0 0 0,3 3 0 0 0,3 9-64 0 0,1 9 0 0 0,1 12-32 0 0,6 5 256 0 0,4 8-608 0 0,1 13-32 0 0,1 11 128 0 0,-5 15-96 0 0,-5 13-32 0 0,-7 12 0 0 0,-7 10 64 0 0,-8 11-32 0 0,-8 10 32 0 0,-8 6 0 0 0,-8 6 96 0 0,-7 2 0 0 0,-7 4 32 0 0,-14 12 256 0 0,-6 0-352 0 0,-3-5 32 0 0,-4-7-32 0 0,1-13-288 0 0,8-13-32 0 0,7-16-10496 0 0,11-9 10592 0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72"/>
    </inkml:context>
    <inkml:brush xml:id="br0">
      <inkml:brushProperty name="width" value="0.1" units="cm"/>
      <inkml:brushProperty name="height" value="0.1" units="cm"/>
    </inkml:brush>
  </inkml:definitions>
  <inkml:trace contextRef="#ctx0" brushRef="#br0">25259 16578 10111 0 0,'3'0'5408'0'0,"0"3"-4896"0"0,3-2 160 0 0,3-2-320 0 0,3 1-224 0 0,2-4 96 0 0,3-3 320 0 0,3-3-32 0 0,-3-3 0 0 0,-2 1 0 0 0,-3 0 64 0 0,0-1 576 0 0,-4 0-320 0 0,-2-2-416 0 0,-5 3-224 0 0,-2 0-96 0 0,-5-1 128 0 0,-3 0-160 0 0,-3 2 32 0 0,-2 2-96 0 0,-2 4 0 0 0,0 2-96 0 0,0 6-128 0 0,-1 4 128 0 0,-2 11-512 0 0,2 8 416 0 0,1 2 0 0 0,3 1 0 0 0,4 2 0 0 0,7 1 32 0 0,2-3 288 0 0,6 0 64 0 0,3-3 0 0 0,3-4 32 0 0,2-4-32 0 0,7-6 192 0 0,5-8-192 0 0,4-7-288 0 0,-1-5 32 0 0,0-5-5952 0 0,-2-2-1216 0 0,-5 1 7232 0 0</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44"/>
    </inkml:context>
    <inkml:brush xml:id="br0">
      <inkml:brushProperty name="width" value="0.1" units="cm"/>
      <inkml:brushProperty name="height" value="0.1" units="cm"/>
    </inkml:brush>
  </inkml:definitions>
  <inkml:trace contextRef="#ctx0" brushRef="#br0">15478 5503 21631 0 0,'0'3'1312'0'0,"0"3"-1728"0"0,0 4 416 0 0,0 2 96 0 0,0 5 0 0 0,0 8 0 0 0,0 7 32 0 0,3 23 128 0 0,3 34-128 0 0,4 18-32 0 0,2 9-96 0 0,3 5 96 0 0,-3-1-32 0 0,1-1-64 0 0,0-2 96 0 0,-2-2-32 0 0,0-2-64 0 0,-2-2 0 0 0,-3 3 0 0 0,-2 21 0 0 0,-4 10 0 0 0,-3-2 0 0 0,0-2 0 0 0,-3-5 64 0 0,-2 15 0 0 0,-1 4 32 0 0,2-7-96 0 0,1 18-256 0 0,3 5 160 0 0,1-5 96 0 0,1-7 0 0 0,4-6 0 0 0,1 21 32 0 0,0 7 128 0 0,-1-2-32 0 0,-1 17 128 0 0,-3 24-128 0 0,-2 26 192 0 0,-3-3-64 0 0,0-18 32 0 0,-2 4 64 0 0,0 11-288 0 0,5-14-64 0 0,2-26 288 0 0,4-29-32 0 0,5-27 32 0 0,3-24-32 0 0,3-20-256 0 0,-2-16 0 0 0,1-11 0 0 0,0-7 0 0 0,-2-5-64 0 0,0-4 64 0 0,-2-2-64 0 0,-2 10 0 0 0,-3-2 64 0 0,-5-3-96 0 0,-4-6 96 0 0,-2-10-160 0 0,-7-7-160 0 0,-5-13-6624 0 0,-4-12-1344 0 0,2-10 8288 0 0</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45"/>
    </inkml:context>
    <inkml:brush xml:id="br0">
      <inkml:brushProperty name="width" value="0.1" units="cm"/>
      <inkml:brushProperty name="height" value="0.1" units="cm"/>
    </inkml:brush>
  </inkml:definitions>
  <inkml:trace contextRef="#ctx0" brushRef="#br0">15108 10874 21183 0 0,'2'3'2848'0'0,"5"6"-2752"0"0,13 26 96 0 0,12 20-96 0 0,9 20-96 0 0,15 31-96 0 0,15 37-128 0 0,9 22-64 0 0,1 0 128 0 0,-10-26 160 0 0,-12-36 0 0 0,-8-39 256 0 0,-7-35 96 0 0,-6-31 0 0 0,-3-22 0 0 0,-4-19-128 0 0,8-32 160 0 0,2-15-160 0 0,-1-7 0 0 0,-4 2 0 0 0,-3 8 0 0 0,1 1-192 0 0,0 11-288 0 0,-6 17 256 0 0</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46"/>
    </inkml:context>
    <inkml:brush xml:id="br0">
      <inkml:brushProperty name="width" value="0.1" units="cm"/>
      <inkml:brushProperty name="height" value="0.1" units="cm"/>
    </inkml:brush>
  </inkml:definitions>
  <inkml:trace contextRef="#ctx0" brushRef="#br0">13615 3123 9183 0 0,'0'-3'992'0'0,"0"2"-96"0"0,3 4 3552 0 0,1 4-3168 0 0,-1 6 0 0 0,0 9 0 0 0,-1 12-768 0 0,-1 10-160 0 0,-1 12-32 0 0,1 6 0 0 0,-4 1-416 0 0,-1 1-96 0 0,1 0 0 0 0,-3 8-672 0 0,1 8-640 0 0,0-5 736 0 0,1-6-1696 0 0,2-16 2464 0 0</inkml:trace>
</inkml:ink>
</file>

<file path=ppt/ink/ink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47"/>
    </inkml:context>
    <inkml:brush xml:id="br0">
      <inkml:brushProperty name="width" value="0.1" units="cm"/>
      <inkml:brushProperty name="height" value="0.1" units="cm"/>
    </inkml:brush>
  </inkml:definitions>
  <inkml:trace contextRef="#ctx0" brushRef="#br0">14063 3201 20255 0 0,'-5'3'896'0'0,"-5"1"192"0"0,-3 2-864 0 0,-2 0-224 0 0,-4 2 224 0 0,-2 2 32 0 0,1 3 0 0 0,-7 9 224 0 0,-5 6-224 0 0,1 4 0 0 0,5 5 96 0 0,13 1-288 0 0,13 0 32 0 0,13-2-160 0 0,7-4 64 0 0,2-4 0 0 0,0-5 0 0 0,-3-4 0 0 0,-5 1 0 0 0,-5 2 0 0 0,-10 6 192 0 0,-6 2-96 0 0,-6 0 0 0 0,-6 0 64 0 0,-4-2-64 0 0,-2-10-256 0 0,4-9-416 0 0,5-10 0 0 0,6-4 576 0 0</inkml:trace>
</inkml:ink>
</file>

<file path=ppt/ink/ink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48"/>
    </inkml:context>
    <inkml:brush xml:id="br0">
      <inkml:brushProperty name="width" value="0.1" units="cm"/>
      <inkml:brushProperty name="height" value="0.1" units="cm"/>
    </inkml:brush>
  </inkml:definitions>
  <inkml:trace contextRef="#ctx0" brushRef="#br0">14711 3459 14271 0 0,'3'3'1248'0'0,"0"3"-1440"0"0,9 30-2880 0 0,4 21 2016 0 0,2 29-2016 0 0,1 11 2016 0 0,-5-1 736 0 0,-6-7 160 0 0,-3-15 0 0 0,-6-11 0 0 0,-3-14 736 0 0,-3-10 864 0 0,-3-11 256 0 0,0-14 320 0 0,2-14-1024 0 0,2-12-288 0 0,2-10-96 0 0,2-9 0 0 0,-1-11 0 0 0,-1-7 64 0 0,1-19 672 0 0,1-7-672 0 0,0 1-32 0 0,4 1 32 0 0,1 7-32 0 0,3 2 0 0 0,3 5-160 0 0,8-1 448 0 0,10-2-288 0 0,4 5-512 0 0,4 10 0 0 0,-2 12-32 0 0,-2 9-96 0 0,0 13-96 0 0,-5 10 96 0 0,-8 12 0 0 0,-6 9 0 0 0,-6 7 0 0 0,-6 8 96 0 0,-6 5-32 0 0,-7 6 32 0 0,-5 2-32 0 0,-3 2 32 0 0,-2 1-96 0 0,-2-1 0 0 0,0-2 0 0 0,2-6 0 0 0,3-5 0 0 0,1-9 0 0 0,1-5 0 0 0,2-7-9440 0 0,3-5 9440 0 0</inkml:trace>
</inkml:ink>
</file>

<file path=ppt/ink/ink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49"/>
    </inkml:context>
    <inkml:brush xml:id="br0">
      <inkml:brushProperty name="width" value="0.1" units="cm"/>
      <inkml:brushProperty name="height" value="0.1" units="cm"/>
    </inkml:brush>
  </inkml:definitions>
  <inkml:trace contextRef="#ctx0" brushRef="#br0">15108 3679 17471 0 0,'2'-3'1952'0'0,"7"-6"-1056"0"0,7-7-576 0 0,4-3-96 0 0,6-7 192 0 0,4-1-192 0 0,-1-2-224 0 0,-1 1-96 0 0,-4 1 32 0 0,-3-1-64 0 0,-5 2 64 0 0,-6 2 0 0 0,-3 3 0 0 0,-7 5 64 0 0,-3 2 0 0 0,-3 4-64 0 0,-4 4 192 0 0,-6 2 256 0 0,-2 5-192 0 0,-1 5-96 0 0,0 7 0 0 0,1 6-32 0 0,0 8 32 0 0,-2 24-672 0 0,3 9 352 0 0,4-1 128 0 0,4-8 32 0 0,6-9 0 0 0,7-13-96 0 0,10-13-32 0 0,9-12 96 0 0,13-16-2080 0 0,6-10 1088 0 0,2-1 928 0 0,-5 0 0 0 0,-5 3 0 0 0,-4 4-800 0 0,-5 4 640 0 0,-2 6 416 0 0,-4 5 64 0 0,-2 3 32 0 0,-1 0 448 0 0,-1 0-160 0 0,0-3 0 0 0,0-1 640 0 0,-2-3-448 0 0,-2-3 32 0 0,2-6 256 0 0,-1-3-800 0 0,0-2 96 0 0,-4 0 352 0 0,-5 1-224 0 0,-4 0-32 0 0,-3 4-192 0 0,-5 1-160 0 0,0 0 64 0 0,-2 0-64 0 0,-1 2 0 0 0,-2 0 0 0 0,0 2 0 0 0,-2 3 0 0 0,1 2 0 0 0,-4 4-64 0 0,-1 6-96 0 0,1 6 0 0 0,-3 18-800 0 0,-2 19-992 0 0,0 10-6048 0 0,4-5 8000 0 0</inkml:trace>
</inkml:ink>
</file>

<file path=ppt/ink/ink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50"/>
    </inkml:context>
    <inkml:brush xml:id="br0">
      <inkml:brushProperty name="width" value="0.1" units="cm"/>
      <inkml:brushProperty name="height" value="0.1" units="cm"/>
    </inkml:brush>
  </inkml:definitions>
  <inkml:trace contextRef="#ctx0" brushRef="#br0">15819 3392 18879 0 0,'-2'3'832'0'0,"-4"3"160"0"0,-1 4-768 0 0,-2 0-224 0 0,0 0 0 0 0,3 2 352 0 0,-1 2 32 0 0,0 3 0 0 0,0 7 0 0 0,-3 11-256 0 0,1 6-64 0 0,2 6-64 0 0,2 4 96 0 0,5 16-896 0 0,2 4 512 0 0,3 4-2048 0 0,2-9 1536 0 0,-4-10-64 0 0,-3-11 960 0 0,-3-14 352 0 0,-1-15 32 0 0,-3-13 576 0 0,-3-12 160 0 0,-3-9-608 0 0,2-9-416 0 0,-1-6-32 0 0,5-6-32 0 0,3-8-32 0 0,3-5-96 0 0,6-14 96 0 0,9-6 0 0 0,3 1-32 0 0,11-3 64 0 0,5 3-64 0 0,3 7-64 0 0,5 8 64 0 0,2 10 0 0 0,-1 10-64 0 0,-5 11 0 0 0,-7 10 64 0 0,-5 11-64 0 0,-7 10 64 0 0,-9 8-64 0 0,-9 12 128 0 0,-7 9 32 0 0,-5 7-32 0 0,-6 2 0 0 0,-6 2-32 0 0,0-3-32 0 0,-3-2 0 0 0,-1-3 32 0 0,1-8-192 0 0,3-7 96 0 0,2-6-96 0 0,2-10-1568 0 0,6-5 1664 0 0</inkml:trace>
</inkml:ink>
</file>

<file path=ppt/ink/ink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51"/>
    </inkml:context>
    <inkml:brush xml:id="br0">
      <inkml:brushProperty name="width" value="0.1" units="cm"/>
      <inkml:brushProperty name="height" value="0.1" units="cm"/>
    </inkml:brush>
  </inkml:definitions>
  <inkml:trace contextRef="#ctx0" brushRef="#br0">16239 2964 2751 0 0,'0'-3'224'0'0,"-3"2"19936"0"0,0 4-19552 0 0,-1 7-96 0 0,2 7-32 0 0,-3 11 32 0 0,0 9-32 0 0,-2 9-288 0 0,-2 24 0 0 0,-5 23-96 0 0,-3 8-256 0 0,-2-4 64 0 0,4-4-480 0 0,3-13 32 0 0,4-19 544 0 0</inkml:trace>
</inkml:ink>
</file>

<file path=ppt/ink/ink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52"/>
    </inkml:context>
    <inkml:brush xml:id="br0">
      <inkml:brushProperty name="width" value="0.1" units="cm"/>
      <inkml:brushProperty name="height" value="0.1" units="cm"/>
    </inkml:brush>
  </inkml:definitions>
  <inkml:trace contextRef="#ctx0" brushRef="#br0">16495 3468 17951 0 0,'-3'0'1600'0'0,"-1"-3"1504"0"0,4-3-2400 0 0,0-4-416 0 0,5-2 32 0 0,0-5-256 0 0,2-5-64 0 0,3-7 0 0 0,2-3 96 0 0,2-11-704 0 0,-4-2 384 0 0,-4 3 32 0 0,-5 6-192 0 0,-9 12 192 0 0,-5 11 96 0 0,-7 11 32 0 0,-1 13 0 0 0,-9 23-128 0 0,-1 16 64 0 0,1 11 0 0 0,3 10 224 0 0,7 0 192 0 0,9-8 0 0 0,9-9 0 0 0,8-14 32 0 0,8-10 0 0 0,7-11 0 0 0,13-12 128 0 0,12-11-256 0 0,9-11-96 0 0,0-6-96 0 0,-4-4 0 0 0,-5-1-6528 0 0,-7 1-1344 0 0,-11 5 7872 0 0</inkml:trace>
</inkml:ink>
</file>

<file path=ppt/ink/ink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53"/>
    </inkml:context>
    <inkml:brush xml:id="br0">
      <inkml:brushProperty name="width" value="0.1" units="cm"/>
      <inkml:brushProperty name="height" value="0.1" units="cm"/>
    </inkml:brush>
  </inkml:definitions>
  <inkml:trace contextRef="#ctx0" brushRef="#br0">24064 14892 447 0 0,'0'-2'0'0'0,"0"-5"384"0"0,3-2-192 0 0,0 2-96 0 0,1 5-96 0 0,-2 5 352 0 0,3 6 416 0 0,0 3 576 0 0,-1 3 768 0 0,1-2 384 0 0,1-5 5888 0 0,-2-7-7488 0 0,0-6 832 0 0,-2-5-864 0 0,-1-7-288 0 0,-1-7 480 0 0,-2-6-512 0 0,-2-3-320 0 0,-2-9 128 0 0,-1-3-160 0 0,-1 0-64 0 0,0 1 32 0 0,2-1-32 0 0,2 2 32 0 0,1 3-160 0 0,4-2 0 0 0,3 3 64 0 0,-1 5-64 0 0,0 6 0 0 0,2 5-96 0 0,0 4 96 0 0,2 0-1280 0 0,0 0-7680 0 0,-2 3 8960 0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773"/>
    </inkml:context>
    <inkml:brush xml:id="br0">
      <inkml:brushProperty name="width" value="0.1" units="cm"/>
      <inkml:brushProperty name="height" value="0.1" units="cm"/>
    </inkml:brush>
  </inkml:definitions>
  <inkml:trace contextRef="#ctx0" brushRef="#br0">25657 16497 16095 0 0,'-3'5'1600'0'0,"-1"5"-1440"0"0,1 3-160 0 0,0 2 0 0 0,1 2 992 0 0,1 2-448 0 0,0 4 0 0 0,-2 4-96 0 0,0 4 0 0 0,0 3 0 0 0,0 1 0 0 0,1 0-288 0 0,1-3-64 0 0,1-5 0 0 0,-1-4 0 0 0,1-8-608 0 0,0-10 320 0 0,1-11 32 0 0,1-7 0 0 0,2-10 0 0 0,0-11 416 0 0,-2-8 256 0 0,3-3 32 0 0,0 5 0 0 0,2 2-160 0 0,2 6-32 0 0,5 6 0 0 0,6 1 160 0 0,4 6-384 0 0,2 5-32 0 0,-2 6 0 0 0,1 6-768 0 0,-1 4 384 0 0,0 4-448 0 0,-3 1 736 0 0</inkml:trace>
</inkml:ink>
</file>

<file path=ppt/ink/ink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54"/>
    </inkml:context>
    <inkml:brush xml:id="br0">
      <inkml:brushProperty name="width" value="0.1" units="cm"/>
      <inkml:brushProperty name="height" value="0.1" units="cm"/>
    </inkml:brush>
  </inkml:definitions>
  <inkml:trace contextRef="#ctx0" brushRef="#br0">23852 14294 13791 0 0,'3'0'1472'0'0,"0"-2"64"0"0,4-5-1024 0 0,2-2 64 0 0,-1-4 0 0 0,3-4 0 0 0,0-2 0 0 0,2-1-512 0 0,1 1-64 0 0,-1 1-64 0 0,-1 0 64 0 0,1 4 320 0 0,3 1 640 0 0,-1 1-480 0 0,-1 1-160 0 0,1 4-64 0 0,3 2 0 0 0,0 5-32 0 0,1 3-96 0 0,2 3-32 0 0,3 6 0 0 0,0 3 0 0 0,1 6-96 0 0,5 9 64 0 0,0 4-64 0 0,-3 1-64 0 0,-3-5-64 0 0,-6 0 0 0 0,-3-4-800 0 0,1-4-928 0 0,-1-4 1856 0 0</inkml:trace>
</inkml:ink>
</file>

<file path=ppt/ink/ink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55"/>
    </inkml:context>
    <inkml:brush xml:id="br0">
      <inkml:brushProperty name="width" value="0.1" units="cm"/>
      <inkml:brushProperty name="height" value="0.1" units="cm"/>
    </inkml:brush>
  </inkml:definitions>
  <inkml:trace contextRef="#ctx0" brushRef="#br0">24158 10015 8735 0 0,'0'2'928'0'0,"-3"2"-928"0"0,-1-3 4800 0 0,4-5-1920 0 0,0-4-1824 0 0,2-5-32 0 0,-1-7-32 0 0,1-8-384 0 0,1-20 352 0 0,2-14-480 0 0,1-8-224 0 0,1-7-64 0 0,-2 0-32 0 0,2 1 32 0 0,-1 4-128 0 0,-2 3 0 0 0,2 2-64 0 0,0-1 96 0 0,-1-1 224 0 0,0-4 0 0 0,4-2 32 0 0,-2 1 0 0 0,3 2-192 0 0,-2 5 0 0 0,1 6 0 0 0,-1 9-32 0 0,1 4-32 0 0,1 0 32 0 0,-1 2-64 0 0,1 7-64 0 0,-1 7 0 0 0,-3 7-96 0 0,-2 10-320 0 0,-4 15-736 0 0,-2 8 1152 0 0</inkml:trace>
</inkml:ink>
</file>

<file path=ppt/ink/ink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56"/>
    </inkml:context>
    <inkml:brush xml:id="br0">
      <inkml:brushProperty name="width" value="0.1" units="cm"/>
      <inkml:brushProperty name="height" value="0.1" units="cm"/>
    </inkml:brush>
  </inkml:definitions>
  <inkml:trace contextRef="#ctx0" brushRef="#br0">23906 8882 7807 0 0,'-3'2'704'0'0,"2"-1"4352"0"0,1-4-2912 0 0,4-4-1088 0 0,3-6-32 0 0,3-3-256 0 0,3-5-64 0 0,2-7-32 0 0,1-4 32 0 0,3-4-352 0 0,1-5-96 0 0,2-5 0 0 0,6-12 224 0 0,1-3-288 0 0,-2 2 0 0 0,2 2 128 0 0,0 7-192 0 0,-4 12 0 0 0,-2 13-32 0 0,-3 13 64 0 0,3 16 192 0 0,4 17-192 0 0,2 11-32 0 0,1 7-32 0 0,-1 4 0 0 0,2 9 0 0 0,1 3-96 0 0,-1-2 64 0 0,1-3-224 0 0,0-1-352 0 0,-1-9 256 0 0,1-6-2240 0 0,-5-8 2496 0 0</inkml:trace>
</inkml:ink>
</file>

<file path=ppt/ink/ink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57"/>
    </inkml:context>
    <inkml:brush xml:id="br0">
      <inkml:brushProperty name="width" value="0.1" units="cm"/>
      <inkml:brushProperty name="height" value="0.1" units="cm"/>
    </inkml:brush>
  </inkml:definitions>
  <inkml:trace contextRef="#ctx0" brushRef="#br0">20573 5935 12863 0 0,'0'3'1152'0'0,"-2"0"1952"0"0,-5 1-288 0 0,-2-4-224 0 0,-1-5-2240 0 0,2-3-160 0 0,-1-4 0 0 0,-1-5-32 0 0,-2-2 288 0 0,-1 2 384 0 0,1 1-384 0 0,0 4-160 0 0,0 1-64 0 0,-1 2 32 0 0,1 0-32 0 0,1 1-32 0 0,-4 1 96 0 0,-1-3-128 0 0,-2-2-96 0 0,1-1-64 0 0,0 1 64 0 0,0 1-64 0 0,-3-2 0 0 0,1 0 0 0 0,-1 1 0 0 0,-6-2 0 0 0,-6 1 0 0 0,-1 1 0 0 0,-12-4 96 0 0,-6-2 0 0 0,-6 0 0 0 0,-3 0 0 0 0,1 1-96 0 0,-4 0 96 0 0,-2 0-96 0 0,-11-2 96 0 0,-6 3-96 0 0,-2 3 0 0 0,-1 4 64 0 0,3 4-64 0 0,-8 5 0 0 0,-10 8 0 0 0,1 5 0 0 0,9 4 0 0 0,12 1 0 0 0,3 0-672 0 0,11-3-256 0 0,18-6 192 0 0,15-5 736 0 0</inkml:trace>
</inkml:ink>
</file>

<file path=ppt/ink/ink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58"/>
    </inkml:context>
    <inkml:brush xml:id="br0">
      <inkml:brushProperty name="width" value="0.1" units="cm"/>
      <inkml:brushProperty name="height" value="0.1" units="cm"/>
    </inkml:brush>
  </inkml:definitions>
  <inkml:trace contextRef="#ctx0" brushRef="#br0">19175 5120 17951 0 0,'0'2'3200'0'0,"-8"7"-1312"0"0,-6 5-1728 0 0,-2 1 0 0 0,-2 2 0 0 0,0 1-160 0 0,-3 2 0 0 0,-3 1 0 0 0,-5 4 0 0 0,-4 2 0 0 0,0-3 0 0 0,-4 4-96 0 0,-1 0 96 0 0,4-3-96 0 0,2-2 32 0 0,4-3 64 0 0,6-2-96 0 0,5-2 96 0 0,5 3-96 0 0,5 0 224 0 0,5 2 32 0 0,7 4 0 0 0,5 2 0 0 0,6 4 0 0 0,13 9 192 0 0,16 10-128 0 0,8 5-160 0 0,3-2-64 0 0,6 2 96 0 0,-3-7 0 0 0,-6-8-96 0 0,-9-12 64 0 0,-1-4-896 0 0,-6-7-8768 0 0,-8-6 9600 0 0</inkml:trace>
</inkml:ink>
</file>

<file path=ppt/ink/ink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59"/>
    </inkml:context>
    <inkml:brush xml:id="br0">
      <inkml:brushProperty name="width" value="0.1" units="cm"/>
      <inkml:brushProperty name="height" value="0.1" units="cm"/>
    </inkml:brush>
  </inkml:definitions>
  <inkml:trace contextRef="#ctx0" brushRef="#br0">4235 7131 14719 0 0,'3'0'1312'0'0,"0"-3"-1056"0"0,3 3 1888 0 0,1 2-1408 0 0,1 8-192 0 0,-1 12-64 0 0,2 19 0 0 0,-1 23 0 0 0,0 29-128 0 0,0 24-64 0 0,-2 23 32 0 0,-2 19-32 0 0,-2 20-160 0 0,-3 18 0 0 0,-5 10-32 0 0,-4-1 0 0 0,-3-8 0 0 0,-2-17 0 0 0,0-20 0 0 0,1-10 128 0 0,3-24-64 0 0,7-22 0 0 0,4-23 0 0 0,7-10-768 0 0,5-17-8736 0 0,0-18 9344 0 0</inkml:trace>
</inkml:ink>
</file>

<file path=ppt/ink/ink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60"/>
    </inkml:context>
    <inkml:brush xml:id="br0">
      <inkml:brushProperty name="width" value="0.1" units="cm"/>
      <inkml:brushProperty name="height" value="0.1" units="cm"/>
    </inkml:brush>
  </inkml:definitions>
  <inkml:trace contextRef="#ctx0" brushRef="#br0">4419 7183 13791 0 0,'-3'0'1248'0'0,"3"0"896"0"0,0-3-1472 0 0,6-1-192 0 0,7-2-64 0 0,10-3 0 0 0,17-5 384 0 0,20-3 0 0 0,11-2-416 0 0,4 1-64 0 0,3 0 0 0 0,6 0 0 0 0,6 1 0 0 0,6 3-160 0 0,22-1 96 0 0,9-1-128 0 0,2 2-64 0 0,22 1 0 0 0,7 3 32 0 0,-2 3 32 0 0,-6 2-32 0 0,-4 3 0 0 0,-9 1 0 0 0,-5 4 96 0 0,17 1 160 0 0,8 3-160 0 0,1-1-192 0 0,-2 0 64 0 0,-1-2-64 0 0,1-1 0 0 0,0-1 64 0 0,-2-1-64 0 0,-4-1 0 0 0,-4 0 0 0 0,-5-1 0 0 0,-1 1-64 0 0,-2-3 0 0 0,17-1 0 0 0,4 1 64 0 0,-3 0 64 0 0,12 1 96 0 0,-4 1-32 0 0,-14 0 32 0 0,-13 4-32 0 0,-11 0-32 0 0,-9 1-32 0 0,-8 1 0 0 0,5 4 32 0 0,-4 2-96 0 0,-10 2 0 0 0,-11 1 0 0 0,-10 2 0 0 0,0 3-96 0 0,-4 1 32 0 0,-11-1 64 0 0,-8 6 0 0 0,-7 3-64 0 0,-11-1 64 0 0,-8-1 0 0 0,-4-3 0 0 0,-3-3 0 0 0,-4-2 0 0 0,1-1 64 0 0,-1 1-64 0 0,0 1 128 0 0,-2 3-32 0 0,0 5 32 0 0,0 9-32 0 0,-4 9 64 0 0,-1 13 0 0 0,-2 15-32 0 0,-1 15 32 0 0,-1 13-160 0 0,-5 11 64 0 0,-4 13-64 0 0,-3 13 0 0 0,-7 52-640 0 0,-1 29 384 0 0,6 5 192 0 0,7-27 64 0 0,7-37 192 0 0,3-38 64 0 0,4-32 32 0 0,4-21 128 0 0,2-11-160 0 0,-3-12-160 0 0,-2-13 64 0 0,-6-10 416 0 0,-8-10-576 0 0,-6-10 64 0 0,-12-8-64 0 0,-12-6 0 0 0,-11-3-64 0 0,-3 0 0 0 0,-3 3 0 0 0,0 3 64 0 0,1 3-96 0 0,2 4 32 0 0,-8 7 64 0 0,-4 1 0 0 0,-3 2 96 0 0,-13 2 96 0 0,-6 0-96 0 0,-3 0 32 0 0,-2-1-32 0 0,-3-3-96 0 0,-3-2 0 0 0,-4 0 64 0 0,-4 0-64 0 0,-3 1 0 0 0,-3 0 0 0 0,-6-1 0 0 0,-3-2 0 0 0,-5 0-64 0 0,-26-2-32 0 0,-13-1 96 0 0,-2 0 0 0 0,-1-3 0 0 0,2 0 0 0 0,1-4 0 0 0,-1 1 0 0 0,-4-3-64 0 0,-4 2 64 0 0,-3 1 0 0 0,-9 2 0 0 0,-10 1 0 0 0,-8 4 0 0 0,-6 2 0 0 0,-7 6 0 0 0,-3 4 0 0 0,1 5 0 0 0,-31 13 128 0 0,-4 7 32 0 0,10-1 32 0 0,-10-1 64 0 0,10-7-192 0 0,26-10 0 0 0,26-12 32 0 0,12-18-1536 0 0,35-7 1440 0 0</inkml:trace>
</inkml:ink>
</file>

<file path=ppt/ink/ink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61"/>
    </inkml:context>
    <inkml:brush xml:id="br0">
      <inkml:brushProperty name="width" value="0.1" units="cm"/>
      <inkml:brushProperty name="height" value="0.1" units="cm"/>
    </inkml:brush>
  </inkml:definitions>
  <inkml:trace contextRef="#ctx0" brushRef="#br0">4926 7779 14271 0 0,'0'-3'1504'0'0,"0"-3"-768"0"0,-2-1 96 0 0,-2-2 0 0 0,-5-2 800 0 0,-6-2-864 0 0,-6 2 0 0 0,-5 4-32 0 0,-4 10-448 0 0,-4 9-96 0 0,-2 14 0 0 0,0 13-32 0 0,0 15-160 0 0,5 16 0 0 0,3 11-96 0 0,5 9 32 0 0,6 31-928 0 0,9 4 640 0 0,19-9-736 0 0,15-25 704 0 0,9-27 160 0 0,15-27-160 0 0,7-25 192 0 0,1-21 128 0 0,0-13 64 0 0,0-12-96 0 0,-4-8 96 0 0,-4-4 192 0 0,1-14 384 0 0,-5-5-288 0 0,-9-1 224 0 0,-10 2 32 0 0,-9 1 32 0 0,-12 0 0 0 0,-8 4-288 0 0,-10-3-32 0 0,-8 0-32 0 0,-8-4 0 0 0,-6 1-96 0 0,-4 4-32 0 0,-2 10 0 0 0,2 10 0 0 0,0 16-96 0 0,3 13-128 0 0,4 16 32 0 0,1 17-6176 0 0,4 16-1216 0 0,7 1 7488 0 0</inkml:trace>
</inkml:ink>
</file>

<file path=ppt/ink/ink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62"/>
    </inkml:context>
    <inkml:brush xml:id="br0">
      <inkml:brushProperty name="width" value="0.1" units="cm"/>
      <inkml:brushProperty name="height" value="0.1" units="cm"/>
    </inkml:brush>
  </inkml:definitions>
  <inkml:trace contextRef="#ctx0" brushRef="#br0">4904 7951 21631 0 0,'-5'5'960'0'0,"-5"8"192"0"0,0 3-928 0 0,-2 3-224 0 0,2 0 0 0 0,2 0 288 0 0,5 1 0 0 0,7 9 0 0 0,4 10 0 0 0,9 12-192 0 0,10 10-96 0 0,9 6 96 0 0,5 0-96 0 0,23 4-512 0 0,9-4-9440 0 0,-8-14 9952 0 0</inkml:trace>
</inkml:ink>
</file>

<file path=ppt/ink/ink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0-29T22:18:01.863"/>
    </inkml:context>
    <inkml:brush xml:id="br0">
      <inkml:brushProperty name="width" value="0.1" units="cm"/>
      <inkml:brushProperty name="height" value="0.1" units="cm"/>
    </inkml:brush>
  </inkml:definitions>
  <inkml:trace contextRef="#ctx0" brushRef="#br0">5616 8317 15679 0 0,'-2'-3'1632'0'0,"-5"-3"-1536"0"0,-2-4 736 0 0,-4 1 160 0 0,-1 0 1088 0 0,-2 1-1600 0 0,0 0 256 0 0,2 6-288 0 0,2 2-352 0 0,1 4 192 0 0,4 4-224 0 0,3 11 64 0 0,4 8-32 0 0,3 5-96 0 0,3 5 0 0 0,1 1 64 0 0,1 0-64 0 0,3-1 0 0 0,2-4 0 0 0,1-6 0 0 0,1-4 0 0 0,1-3-128 0 0,0-5-32 0 0,3-6 32 0 0,3-6-160 0 0,1-7 32 0 0,0-5 128 0 0,-3-4 128 0 0,-3-5 0 0 0,-3-5 0 0 0,-4-4 0 0 0,0-2 192 0 0,-2 0 32 0 0,-3 3 0 0 0,1 1 256 0 0,2 4 64 0 0,-1 8-32 0 0,2 10-288 0 0,-1 7 32 0 0,-2 6-32 0 0,1 4-224 0 0,-1 3 0 0 0,1 0 0 0 0,3 1-6816 0 0,1-4-1344 0 0,0-3 8160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6F9433-15B2-4F09-8F0C-F152FA11E9F2}" type="datetimeFigureOut">
              <a:t>10/30/2025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4783EE-AC00-4DD7-AC65-B4F4D0F2CC8F}" type="slidenum">
              <a:t>‹#›</a:t>
            </a:fld>
            <a:endParaRPr lang="en-US"/>
          </a:p>
        </p:txBody>
      </p:sp>
    </p:spTree>
    <p:extLst>
      <p:ext uri="{BB962C8B-B14F-4D97-AF65-F5344CB8AC3E}">
        <p14:creationId xmlns:p14="http://schemas.microsoft.com/office/powerpoint/2010/main" val="4021983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26A8BF-653E-475E-A4B8-E772E9F6380F}" type="slidenum">
              <a:rPr lang="en-US" smtClean="0"/>
              <a:t>2</a:t>
            </a:fld>
            <a:endParaRPr lang="en-US"/>
          </a:p>
        </p:txBody>
      </p:sp>
    </p:spTree>
    <p:extLst>
      <p:ext uri="{BB962C8B-B14F-4D97-AF65-F5344CB8AC3E}">
        <p14:creationId xmlns:p14="http://schemas.microsoft.com/office/powerpoint/2010/main" val="2004985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DA355-4721-A422-DD9B-3F51697118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B5D74E-802C-58CC-04CA-AEDCA4C793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59C212-28FC-9B32-5E76-D44BCED4BE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233789-CB3A-13D6-B8E6-E8DF8336190F}"/>
              </a:ext>
            </a:extLst>
          </p:cNvPr>
          <p:cNvSpPr>
            <a:spLocks noGrp="1"/>
          </p:cNvSpPr>
          <p:nvPr>
            <p:ph type="sldNum" sz="quarter" idx="5"/>
          </p:nvPr>
        </p:nvSpPr>
        <p:spPr/>
        <p:txBody>
          <a:bodyPr/>
          <a:lstStyle/>
          <a:p>
            <a:fld id="{8D26A8BF-653E-475E-A4B8-E772E9F6380F}" type="slidenum">
              <a:rPr lang="en-US" smtClean="0"/>
              <a:t>30</a:t>
            </a:fld>
            <a:endParaRPr lang="en-US"/>
          </a:p>
        </p:txBody>
      </p:sp>
    </p:spTree>
    <p:extLst>
      <p:ext uri="{BB962C8B-B14F-4D97-AF65-F5344CB8AC3E}">
        <p14:creationId xmlns:p14="http://schemas.microsoft.com/office/powerpoint/2010/main" val="4007569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6EE95-7980-54FE-A774-6C26E27424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41EF57-E21D-D504-4435-30624330D3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B50B86-474C-418F-7D8B-420A6C84840F}"/>
              </a:ext>
            </a:extLst>
          </p:cNvPr>
          <p:cNvSpPr>
            <a:spLocks noGrp="1"/>
          </p:cNvSpPr>
          <p:nvPr>
            <p:ph type="dt" sz="half" idx="10"/>
          </p:nvPr>
        </p:nvSpPr>
        <p:spPr/>
        <p:txBody>
          <a:bodyPr/>
          <a:lstStyle/>
          <a:p>
            <a:fld id="{A15DBE08-41C9-47B9-B1FD-A15182B983D1}" type="datetimeFigureOut">
              <a:rPr lang="en-US" smtClean="0"/>
              <a:t>10/30/2025</a:t>
            </a:fld>
            <a:endParaRPr lang="en-US"/>
          </a:p>
        </p:txBody>
      </p:sp>
      <p:sp>
        <p:nvSpPr>
          <p:cNvPr id="5" name="Footer Placeholder 4">
            <a:extLst>
              <a:ext uri="{FF2B5EF4-FFF2-40B4-BE49-F238E27FC236}">
                <a16:creationId xmlns:a16="http://schemas.microsoft.com/office/drawing/2014/main" id="{89F29049-D146-7239-383E-D552F72D66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AB1D10-5BA6-4867-8767-478F46E0A2A7}"/>
              </a:ext>
            </a:extLst>
          </p:cNvPr>
          <p:cNvSpPr>
            <a:spLocks noGrp="1"/>
          </p:cNvSpPr>
          <p:nvPr>
            <p:ph type="sldNum" sz="quarter" idx="12"/>
          </p:nvPr>
        </p:nvSpPr>
        <p:spPr/>
        <p:txBody>
          <a:bodyPr/>
          <a:lstStyle/>
          <a:p>
            <a:fld id="{E8EA9DF9-D2C3-4D1A-A12D-5CD15CFE6C22}" type="slidenum">
              <a:rPr lang="en-US" smtClean="0"/>
              <a:t>‹#›</a:t>
            </a:fld>
            <a:endParaRPr lang="en-US"/>
          </a:p>
        </p:txBody>
      </p:sp>
    </p:spTree>
    <p:extLst>
      <p:ext uri="{BB962C8B-B14F-4D97-AF65-F5344CB8AC3E}">
        <p14:creationId xmlns:p14="http://schemas.microsoft.com/office/powerpoint/2010/main" val="100709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60AD7-EBAA-032B-4397-67D47923D8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86B39D-87AE-E7D1-A78B-8531E2D6A0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AF4825-CDDC-CBEB-E620-6EA2DD0C4718}"/>
              </a:ext>
            </a:extLst>
          </p:cNvPr>
          <p:cNvSpPr>
            <a:spLocks noGrp="1"/>
          </p:cNvSpPr>
          <p:nvPr>
            <p:ph type="dt" sz="half" idx="10"/>
          </p:nvPr>
        </p:nvSpPr>
        <p:spPr/>
        <p:txBody>
          <a:bodyPr/>
          <a:lstStyle/>
          <a:p>
            <a:fld id="{A15DBE08-41C9-47B9-B1FD-A15182B983D1}" type="datetimeFigureOut">
              <a:rPr lang="en-US" smtClean="0"/>
              <a:t>10/30/2025</a:t>
            </a:fld>
            <a:endParaRPr lang="en-US"/>
          </a:p>
        </p:txBody>
      </p:sp>
      <p:sp>
        <p:nvSpPr>
          <p:cNvPr id="5" name="Footer Placeholder 4">
            <a:extLst>
              <a:ext uri="{FF2B5EF4-FFF2-40B4-BE49-F238E27FC236}">
                <a16:creationId xmlns:a16="http://schemas.microsoft.com/office/drawing/2014/main" id="{11A1CD14-EEC7-3684-DED7-A29E90D638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59E6A-7BE1-DBEE-E246-EEEC6446CE0A}"/>
              </a:ext>
            </a:extLst>
          </p:cNvPr>
          <p:cNvSpPr>
            <a:spLocks noGrp="1"/>
          </p:cNvSpPr>
          <p:nvPr>
            <p:ph type="sldNum" sz="quarter" idx="12"/>
          </p:nvPr>
        </p:nvSpPr>
        <p:spPr/>
        <p:txBody>
          <a:bodyPr/>
          <a:lstStyle/>
          <a:p>
            <a:fld id="{E8EA9DF9-D2C3-4D1A-A12D-5CD15CFE6C22}" type="slidenum">
              <a:rPr lang="en-US" smtClean="0"/>
              <a:t>‹#›</a:t>
            </a:fld>
            <a:endParaRPr lang="en-US"/>
          </a:p>
        </p:txBody>
      </p:sp>
    </p:spTree>
    <p:extLst>
      <p:ext uri="{BB962C8B-B14F-4D97-AF65-F5344CB8AC3E}">
        <p14:creationId xmlns:p14="http://schemas.microsoft.com/office/powerpoint/2010/main" val="2444238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D5B6EB-7025-4AB7-4BD2-77C42C2C40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1BC807-158C-1842-B910-DA6DD4C734D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0CB484-9E4C-7D7A-8AE7-FAD68C27864A}"/>
              </a:ext>
            </a:extLst>
          </p:cNvPr>
          <p:cNvSpPr>
            <a:spLocks noGrp="1"/>
          </p:cNvSpPr>
          <p:nvPr>
            <p:ph type="dt" sz="half" idx="10"/>
          </p:nvPr>
        </p:nvSpPr>
        <p:spPr/>
        <p:txBody>
          <a:bodyPr/>
          <a:lstStyle/>
          <a:p>
            <a:fld id="{A15DBE08-41C9-47B9-B1FD-A15182B983D1}" type="datetimeFigureOut">
              <a:rPr lang="en-US" smtClean="0"/>
              <a:t>10/30/2025</a:t>
            </a:fld>
            <a:endParaRPr lang="en-US"/>
          </a:p>
        </p:txBody>
      </p:sp>
      <p:sp>
        <p:nvSpPr>
          <p:cNvPr id="5" name="Footer Placeholder 4">
            <a:extLst>
              <a:ext uri="{FF2B5EF4-FFF2-40B4-BE49-F238E27FC236}">
                <a16:creationId xmlns:a16="http://schemas.microsoft.com/office/drawing/2014/main" id="{516F27BE-82F2-27E7-3FA4-21B41E264A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275E92-7E4C-4E99-330B-D44AEBD3195D}"/>
              </a:ext>
            </a:extLst>
          </p:cNvPr>
          <p:cNvSpPr>
            <a:spLocks noGrp="1"/>
          </p:cNvSpPr>
          <p:nvPr>
            <p:ph type="sldNum" sz="quarter" idx="12"/>
          </p:nvPr>
        </p:nvSpPr>
        <p:spPr/>
        <p:txBody>
          <a:bodyPr/>
          <a:lstStyle/>
          <a:p>
            <a:fld id="{E8EA9DF9-D2C3-4D1A-A12D-5CD15CFE6C22}" type="slidenum">
              <a:rPr lang="en-US" smtClean="0"/>
              <a:t>‹#›</a:t>
            </a:fld>
            <a:endParaRPr lang="en-US"/>
          </a:p>
        </p:txBody>
      </p:sp>
    </p:spTree>
    <p:extLst>
      <p:ext uri="{BB962C8B-B14F-4D97-AF65-F5344CB8AC3E}">
        <p14:creationId xmlns:p14="http://schemas.microsoft.com/office/powerpoint/2010/main" val="4192650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F5DEF-D692-3CC1-C9D2-1AEDC1F468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3E437D-4954-7661-F9D3-AA73BCBADF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6408E0-BC75-BAC2-9B96-0340A48D42F4}"/>
              </a:ext>
            </a:extLst>
          </p:cNvPr>
          <p:cNvSpPr>
            <a:spLocks noGrp="1"/>
          </p:cNvSpPr>
          <p:nvPr>
            <p:ph type="dt" sz="half" idx="10"/>
          </p:nvPr>
        </p:nvSpPr>
        <p:spPr/>
        <p:txBody>
          <a:bodyPr/>
          <a:lstStyle/>
          <a:p>
            <a:fld id="{A15DBE08-41C9-47B9-B1FD-A15182B983D1}" type="datetimeFigureOut">
              <a:rPr lang="en-US" smtClean="0"/>
              <a:t>10/30/2025</a:t>
            </a:fld>
            <a:endParaRPr lang="en-US"/>
          </a:p>
        </p:txBody>
      </p:sp>
      <p:sp>
        <p:nvSpPr>
          <p:cNvPr id="5" name="Footer Placeholder 4">
            <a:extLst>
              <a:ext uri="{FF2B5EF4-FFF2-40B4-BE49-F238E27FC236}">
                <a16:creationId xmlns:a16="http://schemas.microsoft.com/office/drawing/2014/main" id="{4D089DE5-01D6-38FE-16C2-A141FF14B9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5C7815-9D1C-583E-46CF-82D80EF435E1}"/>
              </a:ext>
            </a:extLst>
          </p:cNvPr>
          <p:cNvSpPr>
            <a:spLocks noGrp="1"/>
          </p:cNvSpPr>
          <p:nvPr>
            <p:ph type="sldNum" sz="quarter" idx="12"/>
          </p:nvPr>
        </p:nvSpPr>
        <p:spPr/>
        <p:txBody>
          <a:bodyPr/>
          <a:lstStyle/>
          <a:p>
            <a:fld id="{E8EA9DF9-D2C3-4D1A-A12D-5CD15CFE6C22}" type="slidenum">
              <a:rPr lang="en-US" smtClean="0"/>
              <a:t>‹#›</a:t>
            </a:fld>
            <a:endParaRPr lang="en-US"/>
          </a:p>
        </p:txBody>
      </p:sp>
    </p:spTree>
    <p:extLst>
      <p:ext uri="{BB962C8B-B14F-4D97-AF65-F5344CB8AC3E}">
        <p14:creationId xmlns:p14="http://schemas.microsoft.com/office/powerpoint/2010/main" val="64995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B0F4B-C6EB-320B-D8B7-5713D4DC7D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BE7177-3B23-B72C-5B5F-C0B437F3376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79301E-627B-67FF-33FE-95270A1FE9AD}"/>
              </a:ext>
            </a:extLst>
          </p:cNvPr>
          <p:cNvSpPr>
            <a:spLocks noGrp="1"/>
          </p:cNvSpPr>
          <p:nvPr>
            <p:ph type="dt" sz="half" idx="10"/>
          </p:nvPr>
        </p:nvSpPr>
        <p:spPr/>
        <p:txBody>
          <a:bodyPr/>
          <a:lstStyle/>
          <a:p>
            <a:fld id="{A15DBE08-41C9-47B9-B1FD-A15182B983D1}" type="datetimeFigureOut">
              <a:rPr lang="en-US" smtClean="0"/>
              <a:t>10/30/2025</a:t>
            </a:fld>
            <a:endParaRPr lang="en-US"/>
          </a:p>
        </p:txBody>
      </p:sp>
      <p:sp>
        <p:nvSpPr>
          <p:cNvPr id="5" name="Footer Placeholder 4">
            <a:extLst>
              <a:ext uri="{FF2B5EF4-FFF2-40B4-BE49-F238E27FC236}">
                <a16:creationId xmlns:a16="http://schemas.microsoft.com/office/drawing/2014/main" id="{640BF74B-7D4F-2D6A-903E-C8AC03457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66CE13-B393-F8F6-0CAA-0FBB789EBDCC}"/>
              </a:ext>
            </a:extLst>
          </p:cNvPr>
          <p:cNvSpPr>
            <a:spLocks noGrp="1"/>
          </p:cNvSpPr>
          <p:nvPr>
            <p:ph type="sldNum" sz="quarter" idx="12"/>
          </p:nvPr>
        </p:nvSpPr>
        <p:spPr/>
        <p:txBody>
          <a:bodyPr/>
          <a:lstStyle/>
          <a:p>
            <a:fld id="{E8EA9DF9-D2C3-4D1A-A12D-5CD15CFE6C22}" type="slidenum">
              <a:rPr lang="en-US" smtClean="0"/>
              <a:t>‹#›</a:t>
            </a:fld>
            <a:endParaRPr lang="en-US"/>
          </a:p>
        </p:txBody>
      </p:sp>
    </p:spTree>
    <p:extLst>
      <p:ext uri="{BB962C8B-B14F-4D97-AF65-F5344CB8AC3E}">
        <p14:creationId xmlns:p14="http://schemas.microsoft.com/office/powerpoint/2010/main" val="3262959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1B881-8213-A2BB-F871-0E9E4379E8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2E9796-65C4-D7C8-8040-CB7FE6588B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B8F773-5575-4A13-4151-F306AFB93A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FAB0D7-F027-2B7E-1F92-42948839A38D}"/>
              </a:ext>
            </a:extLst>
          </p:cNvPr>
          <p:cNvSpPr>
            <a:spLocks noGrp="1"/>
          </p:cNvSpPr>
          <p:nvPr>
            <p:ph type="dt" sz="half" idx="10"/>
          </p:nvPr>
        </p:nvSpPr>
        <p:spPr/>
        <p:txBody>
          <a:bodyPr/>
          <a:lstStyle/>
          <a:p>
            <a:fld id="{A15DBE08-41C9-47B9-B1FD-A15182B983D1}" type="datetimeFigureOut">
              <a:rPr lang="en-US" smtClean="0"/>
              <a:t>10/30/2025</a:t>
            </a:fld>
            <a:endParaRPr lang="en-US"/>
          </a:p>
        </p:txBody>
      </p:sp>
      <p:sp>
        <p:nvSpPr>
          <p:cNvPr id="6" name="Footer Placeholder 5">
            <a:extLst>
              <a:ext uri="{FF2B5EF4-FFF2-40B4-BE49-F238E27FC236}">
                <a16:creationId xmlns:a16="http://schemas.microsoft.com/office/drawing/2014/main" id="{EF25A0E7-21EB-6C18-3CD3-3639E777A6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EFF805-5714-6339-481C-B8DA1599079B}"/>
              </a:ext>
            </a:extLst>
          </p:cNvPr>
          <p:cNvSpPr>
            <a:spLocks noGrp="1"/>
          </p:cNvSpPr>
          <p:nvPr>
            <p:ph type="sldNum" sz="quarter" idx="12"/>
          </p:nvPr>
        </p:nvSpPr>
        <p:spPr/>
        <p:txBody>
          <a:bodyPr/>
          <a:lstStyle/>
          <a:p>
            <a:fld id="{E8EA9DF9-D2C3-4D1A-A12D-5CD15CFE6C22}" type="slidenum">
              <a:rPr lang="en-US" smtClean="0"/>
              <a:t>‹#›</a:t>
            </a:fld>
            <a:endParaRPr lang="en-US"/>
          </a:p>
        </p:txBody>
      </p:sp>
    </p:spTree>
    <p:extLst>
      <p:ext uri="{BB962C8B-B14F-4D97-AF65-F5344CB8AC3E}">
        <p14:creationId xmlns:p14="http://schemas.microsoft.com/office/powerpoint/2010/main" val="2004255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5DDAC-DB87-DE16-D02B-3C955F7ED95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81BC37-3105-E072-DEFD-9769ED09F8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E57551-6BC9-0ABA-D3D0-985DCCA7EA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9A2533-23E9-8C88-45E4-D3887D9461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94883C-D145-B88C-F4CA-39309D049A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2F77376-342B-C6BD-E083-938CFC8F7B1B}"/>
              </a:ext>
            </a:extLst>
          </p:cNvPr>
          <p:cNvSpPr>
            <a:spLocks noGrp="1"/>
          </p:cNvSpPr>
          <p:nvPr>
            <p:ph type="dt" sz="half" idx="10"/>
          </p:nvPr>
        </p:nvSpPr>
        <p:spPr/>
        <p:txBody>
          <a:bodyPr/>
          <a:lstStyle/>
          <a:p>
            <a:fld id="{A15DBE08-41C9-47B9-B1FD-A15182B983D1}" type="datetimeFigureOut">
              <a:rPr lang="en-US" smtClean="0"/>
              <a:t>10/30/2025</a:t>
            </a:fld>
            <a:endParaRPr lang="en-US"/>
          </a:p>
        </p:txBody>
      </p:sp>
      <p:sp>
        <p:nvSpPr>
          <p:cNvPr id="8" name="Footer Placeholder 7">
            <a:extLst>
              <a:ext uri="{FF2B5EF4-FFF2-40B4-BE49-F238E27FC236}">
                <a16:creationId xmlns:a16="http://schemas.microsoft.com/office/drawing/2014/main" id="{0E752FEC-4CDF-5908-B9CF-5A84802E0FC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E5FA92-7D63-AB57-8B6E-4C1F57D6F816}"/>
              </a:ext>
            </a:extLst>
          </p:cNvPr>
          <p:cNvSpPr>
            <a:spLocks noGrp="1"/>
          </p:cNvSpPr>
          <p:nvPr>
            <p:ph type="sldNum" sz="quarter" idx="12"/>
          </p:nvPr>
        </p:nvSpPr>
        <p:spPr/>
        <p:txBody>
          <a:bodyPr/>
          <a:lstStyle/>
          <a:p>
            <a:fld id="{E8EA9DF9-D2C3-4D1A-A12D-5CD15CFE6C22}" type="slidenum">
              <a:rPr lang="en-US" smtClean="0"/>
              <a:t>‹#›</a:t>
            </a:fld>
            <a:endParaRPr lang="en-US"/>
          </a:p>
        </p:txBody>
      </p:sp>
    </p:spTree>
    <p:extLst>
      <p:ext uri="{BB962C8B-B14F-4D97-AF65-F5344CB8AC3E}">
        <p14:creationId xmlns:p14="http://schemas.microsoft.com/office/powerpoint/2010/main" val="2338173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03E09-CF0E-4990-0A81-459C4BBAFD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C07330-E649-AB5D-004E-D1E7707569A1}"/>
              </a:ext>
            </a:extLst>
          </p:cNvPr>
          <p:cNvSpPr>
            <a:spLocks noGrp="1"/>
          </p:cNvSpPr>
          <p:nvPr>
            <p:ph type="dt" sz="half" idx="10"/>
          </p:nvPr>
        </p:nvSpPr>
        <p:spPr/>
        <p:txBody>
          <a:bodyPr/>
          <a:lstStyle/>
          <a:p>
            <a:fld id="{A15DBE08-41C9-47B9-B1FD-A15182B983D1}" type="datetimeFigureOut">
              <a:rPr lang="en-US" smtClean="0"/>
              <a:t>10/30/2025</a:t>
            </a:fld>
            <a:endParaRPr lang="en-US"/>
          </a:p>
        </p:txBody>
      </p:sp>
      <p:sp>
        <p:nvSpPr>
          <p:cNvPr id="4" name="Footer Placeholder 3">
            <a:extLst>
              <a:ext uri="{FF2B5EF4-FFF2-40B4-BE49-F238E27FC236}">
                <a16:creationId xmlns:a16="http://schemas.microsoft.com/office/drawing/2014/main" id="{65D54465-49F0-5554-97EE-02652F4A551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6C85C2-DE88-81B8-CC25-A12DCE191507}"/>
              </a:ext>
            </a:extLst>
          </p:cNvPr>
          <p:cNvSpPr>
            <a:spLocks noGrp="1"/>
          </p:cNvSpPr>
          <p:nvPr>
            <p:ph type="sldNum" sz="quarter" idx="12"/>
          </p:nvPr>
        </p:nvSpPr>
        <p:spPr/>
        <p:txBody>
          <a:bodyPr/>
          <a:lstStyle/>
          <a:p>
            <a:fld id="{E8EA9DF9-D2C3-4D1A-A12D-5CD15CFE6C22}" type="slidenum">
              <a:rPr lang="en-US" smtClean="0"/>
              <a:t>‹#›</a:t>
            </a:fld>
            <a:endParaRPr lang="en-US"/>
          </a:p>
        </p:txBody>
      </p:sp>
    </p:spTree>
    <p:extLst>
      <p:ext uri="{BB962C8B-B14F-4D97-AF65-F5344CB8AC3E}">
        <p14:creationId xmlns:p14="http://schemas.microsoft.com/office/powerpoint/2010/main" val="2795791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FBFFF1-F21A-0332-76C3-82C6FE1ACCD9}"/>
              </a:ext>
            </a:extLst>
          </p:cNvPr>
          <p:cNvSpPr>
            <a:spLocks noGrp="1"/>
          </p:cNvSpPr>
          <p:nvPr>
            <p:ph type="dt" sz="half" idx="10"/>
          </p:nvPr>
        </p:nvSpPr>
        <p:spPr/>
        <p:txBody>
          <a:bodyPr/>
          <a:lstStyle/>
          <a:p>
            <a:fld id="{A15DBE08-41C9-47B9-B1FD-A15182B983D1}" type="datetimeFigureOut">
              <a:rPr lang="en-US" smtClean="0"/>
              <a:t>10/30/2025</a:t>
            </a:fld>
            <a:endParaRPr lang="en-US"/>
          </a:p>
        </p:txBody>
      </p:sp>
      <p:sp>
        <p:nvSpPr>
          <p:cNvPr id="3" name="Footer Placeholder 2">
            <a:extLst>
              <a:ext uri="{FF2B5EF4-FFF2-40B4-BE49-F238E27FC236}">
                <a16:creationId xmlns:a16="http://schemas.microsoft.com/office/drawing/2014/main" id="{D550A400-AEDD-DCC6-4A54-E757F4121A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9E16CA-0C7D-6930-30B1-02319CA2D101}"/>
              </a:ext>
            </a:extLst>
          </p:cNvPr>
          <p:cNvSpPr>
            <a:spLocks noGrp="1"/>
          </p:cNvSpPr>
          <p:nvPr>
            <p:ph type="sldNum" sz="quarter" idx="12"/>
          </p:nvPr>
        </p:nvSpPr>
        <p:spPr/>
        <p:txBody>
          <a:bodyPr/>
          <a:lstStyle/>
          <a:p>
            <a:fld id="{E8EA9DF9-D2C3-4D1A-A12D-5CD15CFE6C22}" type="slidenum">
              <a:rPr lang="en-US" smtClean="0"/>
              <a:t>‹#›</a:t>
            </a:fld>
            <a:endParaRPr lang="en-US"/>
          </a:p>
        </p:txBody>
      </p:sp>
    </p:spTree>
    <p:extLst>
      <p:ext uri="{BB962C8B-B14F-4D97-AF65-F5344CB8AC3E}">
        <p14:creationId xmlns:p14="http://schemas.microsoft.com/office/powerpoint/2010/main" val="697048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31747-AF39-9E1A-1888-C6E4F54A78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86F08E-86D0-4944-6E93-F65B4CEDFA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9D8E53C-434E-870C-1375-455186816E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826B13-B328-F706-2F26-1B48C814B383}"/>
              </a:ext>
            </a:extLst>
          </p:cNvPr>
          <p:cNvSpPr>
            <a:spLocks noGrp="1"/>
          </p:cNvSpPr>
          <p:nvPr>
            <p:ph type="dt" sz="half" idx="10"/>
          </p:nvPr>
        </p:nvSpPr>
        <p:spPr/>
        <p:txBody>
          <a:bodyPr/>
          <a:lstStyle/>
          <a:p>
            <a:fld id="{A15DBE08-41C9-47B9-B1FD-A15182B983D1}" type="datetimeFigureOut">
              <a:rPr lang="en-US" smtClean="0"/>
              <a:t>10/30/2025</a:t>
            </a:fld>
            <a:endParaRPr lang="en-US"/>
          </a:p>
        </p:txBody>
      </p:sp>
      <p:sp>
        <p:nvSpPr>
          <p:cNvPr id="6" name="Footer Placeholder 5">
            <a:extLst>
              <a:ext uri="{FF2B5EF4-FFF2-40B4-BE49-F238E27FC236}">
                <a16:creationId xmlns:a16="http://schemas.microsoft.com/office/drawing/2014/main" id="{C20BD2AD-B0D2-CCA2-3C7A-5E0B1E9369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7A8EF7-0CB4-BA2B-5D4C-CD63BF26E812}"/>
              </a:ext>
            </a:extLst>
          </p:cNvPr>
          <p:cNvSpPr>
            <a:spLocks noGrp="1"/>
          </p:cNvSpPr>
          <p:nvPr>
            <p:ph type="sldNum" sz="quarter" idx="12"/>
          </p:nvPr>
        </p:nvSpPr>
        <p:spPr/>
        <p:txBody>
          <a:bodyPr/>
          <a:lstStyle/>
          <a:p>
            <a:fld id="{E8EA9DF9-D2C3-4D1A-A12D-5CD15CFE6C22}" type="slidenum">
              <a:rPr lang="en-US" smtClean="0"/>
              <a:t>‹#›</a:t>
            </a:fld>
            <a:endParaRPr lang="en-US"/>
          </a:p>
        </p:txBody>
      </p:sp>
    </p:spTree>
    <p:extLst>
      <p:ext uri="{BB962C8B-B14F-4D97-AF65-F5344CB8AC3E}">
        <p14:creationId xmlns:p14="http://schemas.microsoft.com/office/powerpoint/2010/main" val="337330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B7C16-5782-8419-9D48-A536C75932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F92B12-66C3-F9AE-A100-414A35B339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22B221-D745-01D6-660D-831E709EDE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37DF17-FEBD-2357-F487-3CC7F0A6CB5B}"/>
              </a:ext>
            </a:extLst>
          </p:cNvPr>
          <p:cNvSpPr>
            <a:spLocks noGrp="1"/>
          </p:cNvSpPr>
          <p:nvPr>
            <p:ph type="dt" sz="half" idx="10"/>
          </p:nvPr>
        </p:nvSpPr>
        <p:spPr/>
        <p:txBody>
          <a:bodyPr/>
          <a:lstStyle/>
          <a:p>
            <a:fld id="{A15DBE08-41C9-47B9-B1FD-A15182B983D1}" type="datetimeFigureOut">
              <a:rPr lang="en-US" smtClean="0"/>
              <a:t>10/30/2025</a:t>
            </a:fld>
            <a:endParaRPr lang="en-US"/>
          </a:p>
        </p:txBody>
      </p:sp>
      <p:sp>
        <p:nvSpPr>
          <p:cNvPr id="6" name="Footer Placeholder 5">
            <a:extLst>
              <a:ext uri="{FF2B5EF4-FFF2-40B4-BE49-F238E27FC236}">
                <a16:creationId xmlns:a16="http://schemas.microsoft.com/office/drawing/2014/main" id="{5A2BA664-15DF-6078-7A55-A381D39FC2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96E437-22B6-2CC4-02CD-0EA2CE6322D1}"/>
              </a:ext>
            </a:extLst>
          </p:cNvPr>
          <p:cNvSpPr>
            <a:spLocks noGrp="1"/>
          </p:cNvSpPr>
          <p:nvPr>
            <p:ph type="sldNum" sz="quarter" idx="12"/>
          </p:nvPr>
        </p:nvSpPr>
        <p:spPr/>
        <p:txBody>
          <a:bodyPr/>
          <a:lstStyle/>
          <a:p>
            <a:fld id="{E8EA9DF9-D2C3-4D1A-A12D-5CD15CFE6C22}" type="slidenum">
              <a:rPr lang="en-US" smtClean="0"/>
              <a:t>‹#›</a:t>
            </a:fld>
            <a:endParaRPr lang="en-US"/>
          </a:p>
        </p:txBody>
      </p:sp>
    </p:spTree>
    <p:extLst>
      <p:ext uri="{BB962C8B-B14F-4D97-AF65-F5344CB8AC3E}">
        <p14:creationId xmlns:p14="http://schemas.microsoft.com/office/powerpoint/2010/main" val="2800821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5EB2E6-2BE5-0D44-2AF8-15448C7B06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1BE73D1-317D-BFB8-B79B-55732D0487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867F0C-7A91-6B20-9EBD-3F75546C6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5DBE08-41C9-47B9-B1FD-A15182B983D1}" type="datetimeFigureOut">
              <a:rPr lang="en-US" smtClean="0"/>
              <a:t>10/30/2025</a:t>
            </a:fld>
            <a:endParaRPr lang="en-US"/>
          </a:p>
        </p:txBody>
      </p:sp>
      <p:sp>
        <p:nvSpPr>
          <p:cNvPr id="5" name="Footer Placeholder 4">
            <a:extLst>
              <a:ext uri="{FF2B5EF4-FFF2-40B4-BE49-F238E27FC236}">
                <a16:creationId xmlns:a16="http://schemas.microsoft.com/office/drawing/2014/main" id="{BC0CD7E5-69FA-7F32-7CC3-9A9943BE65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A8B735D-B6DE-58DA-AB7D-C52787D39B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EA9DF9-D2C3-4D1A-A12D-5CD15CFE6C22}" type="slidenum">
              <a:rPr lang="en-US" smtClean="0"/>
              <a:t>‹#›</a:t>
            </a:fld>
            <a:endParaRPr lang="en-US"/>
          </a:p>
        </p:txBody>
      </p:sp>
    </p:spTree>
    <p:extLst>
      <p:ext uri="{BB962C8B-B14F-4D97-AF65-F5344CB8AC3E}">
        <p14:creationId xmlns:p14="http://schemas.microsoft.com/office/powerpoint/2010/main" val="2695245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hyperlink" Target="mailto:WI.Voltax@irs.gov" TargetMode="External"/><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117" Type="http://schemas.openxmlformats.org/officeDocument/2006/relationships/customXml" Target="../ink/ink58.xml"/><Relationship Id="rId299" Type="http://schemas.openxmlformats.org/officeDocument/2006/relationships/customXml" Target="../ink/ink149.xml"/><Relationship Id="rId21" Type="http://schemas.openxmlformats.org/officeDocument/2006/relationships/customXml" Target="../ink/ink10.xml"/><Relationship Id="rId63" Type="http://schemas.openxmlformats.org/officeDocument/2006/relationships/customXml" Target="../ink/ink31.xml"/><Relationship Id="rId159" Type="http://schemas.openxmlformats.org/officeDocument/2006/relationships/customXml" Target="../ink/ink79.xml"/><Relationship Id="rId170" Type="http://schemas.openxmlformats.org/officeDocument/2006/relationships/image" Target="../media/image92.png"/><Relationship Id="rId226" Type="http://schemas.openxmlformats.org/officeDocument/2006/relationships/image" Target="../media/image120.png"/><Relationship Id="rId268" Type="http://schemas.openxmlformats.org/officeDocument/2006/relationships/image" Target="../media/image141.png"/><Relationship Id="rId32" Type="http://schemas.openxmlformats.org/officeDocument/2006/relationships/image" Target="../media/image23.png"/><Relationship Id="rId74" Type="http://schemas.openxmlformats.org/officeDocument/2006/relationships/image" Target="../media/image44.png"/><Relationship Id="rId128" Type="http://schemas.openxmlformats.org/officeDocument/2006/relationships/image" Target="../media/image71.png"/><Relationship Id="rId5" Type="http://schemas.openxmlformats.org/officeDocument/2006/relationships/customXml" Target="../ink/ink2.xml"/><Relationship Id="rId181" Type="http://schemas.openxmlformats.org/officeDocument/2006/relationships/customXml" Target="../ink/ink90.xml"/><Relationship Id="rId237" Type="http://schemas.openxmlformats.org/officeDocument/2006/relationships/customXml" Target="../ink/ink118.xml"/><Relationship Id="rId279" Type="http://schemas.openxmlformats.org/officeDocument/2006/relationships/customXml" Target="../ink/ink139.xml"/><Relationship Id="rId43" Type="http://schemas.openxmlformats.org/officeDocument/2006/relationships/customXml" Target="../ink/ink21.xml"/><Relationship Id="rId139" Type="http://schemas.openxmlformats.org/officeDocument/2006/relationships/customXml" Target="../ink/ink69.xml"/><Relationship Id="rId290" Type="http://schemas.openxmlformats.org/officeDocument/2006/relationships/image" Target="../media/image152.png"/><Relationship Id="rId304" Type="http://schemas.openxmlformats.org/officeDocument/2006/relationships/image" Target="../media/image159.png"/><Relationship Id="rId85" Type="http://schemas.openxmlformats.org/officeDocument/2006/relationships/customXml" Target="../ink/ink42.xml"/><Relationship Id="rId150" Type="http://schemas.openxmlformats.org/officeDocument/2006/relationships/image" Target="../media/image82.png"/><Relationship Id="rId192" Type="http://schemas.openxmlformats.org/officeDocument/2006/relationships/image" Target="../media/image103.png"/><Relationship Id="rId206" Type="http://schemas.openxmlformats.org/officeDocument/2006/relationships/image" Target="../media/image110.png"/><Relationship Id="rId248" Type="http://schemas.openxmlformats.org/officeDocument/2006/relationships/image" Target="../media/image131.png"/><Relationship Id="rId12" Type="http://schemas.openxmlformats.org/officeDocument/2006/relationships/image" Target="../media/image13.png"/><Relationship Id="rId108" Type="http://schemas.openxmlformats.org/officeDocument/2006/relationships/image" Target="../media/image61.png"/><Relationship Id="rId54" Type="http://schemas.openxmlformats.org/officeDocument/2006/relationships/image" Target="../media/image34.png"/><Relationship Id="rId96" Type="http://schemas.openxmlformats.org/officeDocument/2006/relationships/image" Target="../media/image55.png"/><Relationship Id="rId161" Type="http://schemas.openxmlformats.org/officeDocument/2006/relationships/customXml" Target="../ink/ink80.xml"/><Relationship Id="rId217" Type="http://schemas.openxmlformats.org/officeDocument/2006/relationships/customXml" Target="../ink/ink108.xml"/><Relationship Id="rId259" Type="http://schemas.openxmlformats.org/officeDocument/2006/relationships/customXml" Target="../ink/ink129.xml"/><Relationship Id="rId23" Type="http://schemas.openxmlformats.org/officeDocument/2006/relationships/customXml" Target="../ink/ink11.xml"/><Relationship Id="rId119" Type="http://schemas.openxmlformats.org/officeDocument/2006/relationships/customXml" Target="../ink/ink59.xml"/><Relationship Id="rId270" Type="http://schemas.openxmlformats.org/officeDocument/2006/relationships/image" Target="../media/image142.png"/><Relationship Id="rId65" Type="http://schemas.openxmlformats.org/officeDocument/2006/relationships/customXml" Target="../ink/ink32.xml"/><Relationship Id="rId130" Type="http://schemas.openxmlformats.org/officeDocument/2006/relationships/image" Target="../media/image72.png"/><Relationship Id="rId172" Type="http://schemas.openxmlformats.org/officeDocument/2006/relationships/image" Target="../media/image93.png"/><Relationship Id="rId193" Type="http://schemas.openxmlformats.org/officeDocument/2006/relationships/customXml" Target="../ink/ink96.xml"/><Relationship Id="rId207" Type="http://schemas.openxmlformats.org/officeDocument/2006/relationships/customXml" Target="../ink/ink103.xml"/><Relationship Id="rId228" Type="http://schemas.openxmlformats.org/officeDocument/2006/relationships/image" Target="../media/image121.png"/><Relationship Id="rId249" Type="http://schemas.openxmlformats.org/officeDocument/2006/relationships/customXml" Target="../ink/ink124.xml"/><Relationship Id="rId13" Type="http://schemas.openxmlformats.org/officeDocument/2006/relationships/customXml" Target="../ink/ink6.xml"/><Relationship Id="rId109" Type="http://schemas.openxmlformats.org/officeDocument/2006/relationships/customXml" Target="../ink/ink54.xml"/><Relationship Id="rId260" Type="http://schemas.openxmlformats.org/officeDocument/2006/relationships/image" Target="../media/image137.png"/><Relationship Id="rId281" Type="http://schemas.openxmlformats.org/officeDocument/2006/relationships/customXml" Target="../ink/ink140.xml"/><Relationship Id="rId34" Type="http://schemas.openxmlformats.org/officeDocument/2006/relationships/image" Target="../media/image24.png"/><Relationship Id="rId55" Type="http://schemas.openxmlformats.org/officeDocument/2006/relationships/customXml" Target="../ink/ink27.xml"/><Relationship Id="rId76" Type="http://schemas.openxmlformats.org/officeDocument/2006/relationships/image" Target="../media/image45.png"/><Relationship Id="rId97" Type="http://schemas.openxmlformats.org/officeDocument/2006/relationships/customXml" Target="../ink/ink48.xml"/><Relationship Id="rId120" Type="http://schemas.openxmlformats.org/officeDocument/2006/relationships/image" Target="../media/image67.png"/><Relationship Id="rId141" Type="http://schemas.openxmlformats.org/officeDocument/2006/relationships/customXml" Target="../ink/ink70.xml"/><Relationship Id="rId7" Type="http://schemas.openxmlformats.org/officeDocument/2006/relationships/customXml" Target="../ink/ink3.xml"/><Relationship Id="rId162" Type="http://schemas.openxmlformats.org/officeDocument/2006/relationships/image" Target="../media/image88.png"/><Relationship Id="rId183" Type="http://schemas.openxmlformats.org/officeDocument/2006/relationships/customXml" Target="../ink/ink91.xml"/><Relationship Id="rId218" Type="http://schemas.openxmlformats.org/officeDocument/2006/relationships/image" Target="../media/image116.png"/><Relationship Id="rId239" Type="http://schemas.openxmlformats.org/officeDocument/2006/relationships/customXml" Target="../ink/ink119.xml"/><Relationship Id="rId250" Type="http://schemas.openxmlformats.org/officeDocument/2006/relationships/image" Target="../media/image132.png"/><Relationship Id="rId271" Type="http://schemas.openxmlformats.org/officeDocument/2006/relationships/customXml" Target="../ink/ink135.xml"/><Relationship Id="rId292" Type="http://schemas.openxmlformats.org/officeDocument/2006/relationships/image" Target="../media/image153.png"/><Relationship Id="rId306" Type="http://schemas.openxmlformats.org/officeDocument/2006/relationships/image" Target="../media/image160.png"/><Relationship Id="rId24" Type="http://schemas.openxmlformats.org/officeDocument/2006/relationships/image" Target="../media/image19.png"/><Relationship Id="rId45" Type="http://schemas.openxmlformats.org/officeDocument/2006/relationships/customXml" Target="../ink/ink22.xml"/><Relationship Id="rId66" Type="http://schemas.openxmlformats.org/officeDocument/2006/relationships/image" Target="../media/image40.png"/><Relationship Id="rId87" Type="http://schemas.openxmlformats.org/officeDocument/2006/relationships/customXml" Target="../ink/ink43.xml"/><Relationship Id="rId110" Type="http://schemas.openxmlformats.org/officeDocument/2006/relationships/image" Target="../media/image62.png"/><Relationship Id="rId131" Type="http://schemas.openxmlformats.org/officeDocument/2006/relationships/customXml" Target="../ink/ink65.xml"/><Relationship Id="rId152" Type="http://schemas.openxmlformats.org/officeDocument/2006/relationships/image" Target="../media/image83.png"/><Relationship Id="rId173" Type="http://schemas.openxmlformats.org/officeDocument/2006/relationships/customXml" Target="../ink/ink86.xml"/><Relationship Id="rId194" Type="http://schemas.openxmlformats.org/officeDocument/2006/relationships/image" Target="../media/image104.png"/><Relationship Id="rId208" Type="http://schemas.openxmlformats.org/officeDocument/2006/relationships/image" Target="../media/image111.png"/><Relationship Id="rId229" Type="http://schemas.openxmlformats.org/officeDocument/2006/relationships/customXml" Target="../ink/ink114.xml"/><Relationship Id="rId240" Type="http://schemas.openxmlformats.org/officeDocument/2006/relationships/image" Target="../media/image127.png"/><Relationship Id="rId261" Type="http://schemas.openxmlformats.org/officeDocument/2006/relationships/customXml" Target="../ink/ink130.xml"/><Relationship Id="rId14" Type="http://schemas.openxmlformats.org/officeDocument/2006/relationships/image" Target="../media/image14.png"/><Relationship Id="rId35" Type="http://schemas.openxmlformats.org/officeDocument/2006/relationships/customXml" Target="../ink/ink17.xml"/><Relationship Id="rId56" Type="http://schemas.openxmlformats.org/officeDocument/2006/relationships/image" Target="../media/image35.png"/><Relationship Id="rId77" Type="http://schemas.openxmlformats.org/officeDocument/2006/relationships/customXml" Target="../ink/ink38.xml"/><Relationship Id="rId100" Type="http://schemas.openxmlformats.org/officeDocument/2006/relationships/image" Target="../media/image57.png"/><Relationship Id="rId282" Type="http://schemas.openxmlformats.org/officeDocument/2006/relationships/image" Target="../media/image148.png"/><Relationship Id="rId8" Type="http://schemas.openxmlformats.org/officeDocument/2006/relationships/image" Target="../media/image11.png"/><Relationship Id="rId98" Type="http://schemas.openxmlformats.org/officeDocument/2006/relationships/image" Target="../media/image56.png"/><Relationship Id="rId121" Type="http://schemas.openxmlformats.org/officeDocument/2006/relationships/customXml" Target="../ink/ink60.xml"/><Relationship Id="rId142" Type="http://schemas.openxmlformats.org/officeDocument/2006/relationships/image" Target="../media/image78.png"/><Relationship Id="rId163" Type="http://schemas.openxmlformats.org/officeDocument/2006/relationships/customXml" Target="../ink/ink81.xml"/><Relationship Id="rId184" Type="http://schemas.openxmlformats.org/officeDocument/2006/relationships/image" Target="../media/image99.png"/><Relationship Id="rId219" Type="http://schemas.openxmlformats.org/officeDocument/2006/relationships/customXml" Target="../ink/ink109.xml"/><Relationship Id="rId230" Type="http://schemas.openxmlformats.org/officeDocument/2006/relationships/image" Target="../media/image122.png"/><Relationship Id="rId251" Type="http://schemas.openxmlformats.org/officeDocument/2006/relationships/customXml" Target="../ink/ink125.xml"/><Relationship Id="rId25" Type="http://schemas.openxmlformats.org/officeDocument/2006/relationships/customXml" Target="../ink/ink12.xml"/><Relationship Id="rId46" Type="http://schemas.openxmlformats.org/officeDocument/2006/relationships/image" Target="../media/image30.png"/><Relationship Id="rId67" Type="http://schemas.openxmlformats.org/officeDocument/2006/relationships/customXml" Target="../ink/ink33.xml"/><Relationship Id="rId272" Type="http://schemas.openxmlformats.org/officeDocument/2006/relationships/image" Target="../media/image143.png"/><Relationship Id="rId293" Type="http://schemas.openxmlformats.org/officeDocument/2006/relationships/customXml" Target="../ink/ink146.xml"/><Relationship Id="rId307" Type="http://schemas.openxmlformats.org/officeDocument/2006/relationships/customXml" Target="../ink/ink153.xml"/><Relationship Id="rId88" Type="http://schemas.openxmlformats.org/officeDocument/2006/relationships/image" Target="../media/image51.png"/><Relationship Id="rId111" Type="http://schemas.openxmlformats.org/officeDocument/2006/relationships/customXml" Target="../ink/ink55.xml"/><Relationship Id="rId132" Type="http://schemas.openxmlformats.org/officeDocument/2006/relationships/image" Target="../media/image73.png"/><Relationship Id="rId153" Type="http://schemas.openxmlformats.org/officeDocument/2006/relationships/customXml" Target="../ink/ink76.xml"/><Relationship Id="rId174" Type="http://schemas.openxmlformats.org/officeDocument/2006/relationships/image" Target="../media/image94.png"/><Relationship Id="rId195" Type="http://schemas.openxmlformats.org/officeDocument/2006/relationships/customXml" Target="../ink/ink97.xml"/><Relationship Id="rId209" Type="http://schemas.openxmlformats.org/officeDocument/2006/relationships/customXml" Target="../ink/ink104.xml"/><Relationship Id="rId220" Type="http://schemas.openxmlformats.org/officeDocument/2006/relationships/image" Target="../media/image117.png"/><Relationship Id="rId241" Type="http://schemas.openxmlformats.org/officeDocument/2006/relationships/customXml" Target="../ink/ink120.xml"/><Relationship Id="rId15" Type="http://schemas.openxmlformats.org/officeDocument/2006/relationships/customXml" Target="../ink/ink7.xml"/><Relationship Id="rId36" Type="http://schemas.openxmlformats.org/officeDocument/2006/relationships/image" Target="../media/image25.png"/><Relationship Id="rId57" Type="http://schemas.openxmlformats.org/officeDocument/2006/relationships/customXml" Target="../ink/ink28.xml"/><Relationship Id="rId262" Type="http://schemas.openxmlformats.org/officeDocument/2006/relationships/image" Target="../media/image138.png"/><Relationship Id="rId283" Type="http://schemas.openxmlformats.org/officeDocument/2006/relationships/customXml" Target="../ink/ink141.xml"/><Relationship Id="rId78" Type="http://schemas.openxmlformats.org/officeDocument/2006/relationships/image" Target="../media/image46.png"/><Relationship Id="rId99" Type="http://schemas.openxmlformats.org/officeDocument/2006/relationships/customXml" Target="../ink/ink49.xml"/><Relationship Id="rId101" Type="http://schemas.openxmlformats.org/officeDocument/2006/relationships/customXml" Target="../ink/ink50.xml"/><Relationship Id="rId122" Type="http://schemas.openxmlformats.org/officeDocument/2006/relationships/image" Target="../media/image68.png"/><Relationship Id="rId143" Type="http://schemas.openxmlformats.org/officeDocument/2006/relationships/customXml" Target="../ink/ink71.xml"/><Relationship Id="rId164" Type="http://schemas.openxmlformats.org/officeDocument/2006/relationships/image" Target="../media/image89.png"/><Relationship Id="rId185" Type="http://schemas.openxmlformats.org/officeDocument/2006/relationships/customXml" Target="../ink/ink92.xml"/><Relationship Id="rId9" Type="http://schemas.openxmlformats.org/officeDocument/2006/relationships/customXml" Target="../ink/ink4.xml"/><Relationship Id="rId210" Type="http://schemas.openxmlformats.org/officeDocument/2006/relationships/image" Target="../media/image112.png"/><Relationship Id="rId26" Type="http://schemas.openxmlformats.org/officeDocument/2006/relationships/image" Target="../media/image20.png"/><Relationship Id="rId231" Type="http://schemas.openxmlformats.org/officeDocument/2006/relationships/customXml" Target="../ink/ink115.xml"/><Relationship Id="rId252" Type="http://schemas.openxmlformats.org/officeDocument/2006/relationships/image" Target="../media/image133.png"/><Relationship Id="rId273" Type="http://schemas.openxmlformats.org/officeDocument/2006/relationships/customXml" Target="../ink/ink136.xml"/><Relationship Id="rId294" Type="http://schemas.openxmlformats.org/officeDocument/2006/relationships/image" Target="../media/image154.png"/><Relationship Id="rId308" Type="http://schemas.openxmlformats.org/officeDocument/2006/relationships/image" Target="../media/image161.png"/><Relationship Id="rId47" Type="http://schemas.openxmlformats.org/officeDocument/2006/relationships/customXml" Target="../ink/ink23.xml"/><Relationship Id="rId68" Type="http://schemas.openxmlformats.org/officeDocument/2006/relationships/image" Target="../media/image41.png"/><Relationship Id="rId89" Type="http://schemas.openxmlformats.org/officeDocument/2006/relationships/customXml" Target="../ink/ink44.xml"/><Relationship Id="rId112" Type="http://schemas.openxmlformats.org/officeDocument/2006/relationships/image" Target="../media/image63.png"/><Relationship Id="rId133" Type="http://schemas.openxmlformats.org/officeDocument/2006/relationships/customXml" Target="../ink/ink66.xml"/><Relationship Id="rId154" Type="http://schemas.openxmlformats.org/officeDocument/2006/relationships/image" Target="../media/image84.png"/><Relationship Id="rId175" Type="http://schemas.openxmlformats.org/officeDocument/2006/relationships/customXml" Target="../ink/ink87.xml"/><Relationship Id="rId196" Type="http://schemas.openxmlformats.org/officeDocument/2006/relationships/image" Target="../media/image105.png"/><Relationship Id="rId200" Type="http://schemas.openxmlformats.org/officeDocument/2006/relationships/image" Target="../media/image107.png"/><Relationship Id="rId16" Type="http://schemas.openxmlformats.org/officeDocument/2006/relationships/image" Target="../media/image15.png"/><Relationship Id="rId221" Type="http://schemas.openxmlformats.org/officeDocument/2006/relationships/customXml" Target="../ink/ink110.xml"/><Relationship Id="rId242" Type="http://schemas.openxmlformats.org/officeDocument/2006/relationships/image" Target="../media/image128.png"/><Relationship Id="rId263" Type="http://schemas.openxmlformats.org/officeDocument/2006/relationships/customXml" Target="../ink/ink131.xml"/><Relationship Id="rId284" Type="http://schemas.openxmlformats.org/officeDocument/2006/relationships/image" Target="../media/image149.png"/><Relationship Id="rId37" Type="http://schemas.openxmlformats.org/officeDocument/2006/relationships/customXml" Target="../ink/ink18.xml"/><Relationship Id="rId58" Type="http://schemas.openxmlformats.org/officeDocument/2006/relationships/image" Target="../media/image36.png"/><Relationship Id="rId79" Type="http://schemas.openxmlformats.org/officeDocument/2006/relationships/customXml" Target="../ink/ink39.xml"/><Relationship Id="rId102" Type="http://schemas.openxmlformats.org/officeDocument/2006/relationships/image" Target="../media/image58.png"/><Relationship Id="rId123" Type="http://schemas.openxmlformats.org/officeDocument/2006/relationships/customXml" Target="../ink/ink61.xml"/><Relationship Id="rId144" Type="http://schemas.openxmlformats.org/officeDocument/2006/relationships/image" Target="../media/image79.png"/><Relationship Id="rId90" Type="http://schemas.openxmlformats.org/officeDocument/2006/relationships/image" Target="../media/image52.png"/><Relationship Id="rId165" Type="http://schemas.openxmlformats.org/officeDocument/2006/relationships/customXml" Target="../ink/ink82.xml"/><Relationship Id="rId186" Type="http://schemas.openxmlformats.org/officeDocument/2006/relationships/image" Target="../media/image100.png"/><Relationship Id="rId211" Type="http://schemas.openxmlformats.org/officeDocument/2006/relationships/customXml" Target="../ink/ink105.xml"/><Relationship Id="rId232" Type="http://schemas.openxmlformats.org/officeDocument/2006/relationships/image" Target="../media/image123.png"/><Relationship Id="rId253" Type="http://schemas.openxmlformats.org/officeDocument/2006/relationships/customXml" Target="../ink/ink126.xml"/><Relationship Id="rId274" Type="http://schemas.openxmlformats.org/officeDocument/2006/relationships/image" Target="../media/image144.png"/><Relationship Id="rId295" Type="http://schemas.openxmlformats.org/officeDocument/2006/relationships/customXml" Target="../ink/ink147.xml"/><Relationship Id="rId309" Type="http://schemas.openxmlformats.org/officeDocument/2006/relationships/customXml" Target="../ink/ink154.xml"/><Relationship Id="rId27" Type="http://schemas.openxmlformats.org/officeDocument/2006/relationships/customXml" Target="../ink/ink13.xml"/><Relationship Id="rId48" Type="http://schemas.openxmlformats.org/officeDocument/2006/relationships/image" Target="../media/image31.png"/><Relationship Id="rId69" Type="http://schemas.openxmlformats.org/officeDocument/2006/relationships/customXml" Target="../ink/ink34.xml"/><Relationship Id="rId113" Type="http://schemas.openxmlformats.org/officeDocument/2006/relationships/customXml" Target="../ink/ink56.xml"/><Relationship Id="rId134" Type="http://schemas.openxmlformats.org/officeDocument/2006/relationships/image" Target="../media/image74.png"/><Relationship Id="rId80" Type="http://schemas.openxmlformats.org/officeDocument/2006/relationships/image" Target="../media/image47.png"/><Relationship Id="rId155" Type="http://schemas.openxmlformats.org/officeDocument/2006/relationships/customXml" Target="../ink/ink77.xml"/><Relationship Id="rId176" Type="http://schemas.openxmlformats.org/officeDocument/2006/relationships/image" Target="../media/image95.png"/><Relationship Id="rId197" Type="http://schemas.openxmlformats.org/officeDocument/2006/relationships/customXml" Target="../ink/ink98.xml"/><Relationship Id="rId201" Type="http://schemas.openxmlformats.org/officeDocument/2006/relationships/customXml" Target="../ink/ink100.xml"/><Relationship Id="rId222" Type="http://schemas.openxmlformats.org/officeDocument/2006/relationships/image" Target="../media/image118.png"/><Relationship Id="rId243" Type="http://schemas.openxmlformats.org/officeDocument/2006/relationships/customXml" Target="../ink/ink121.xml"/><Relationship Id="rId264" Type="http://schemas.openxmlformats.org/officeDocument/2006/relationships/image" Target="../media/image139.png"/><Relationship Id="rId285" Type="http://schemas.openxmlformats.org/officeDocument/2006/relationships/customXml" Target="../ink/ink142.xml"/><Relationship Id="rId17" Type="http://schemas.openxmlformats.org/officeDocument/2006/relationships/customXml" Target="../ink/ink8.xml"/><Relationship Id="rId38" Type="http://schemas.openxmlformats.org/officeDocument/2006/relationships/image" Target="../media/image26.png"/><Relationship Id="rId59" Type="http://schemas.openxmlformats.org/officeDocument/2006/relationships/customXml" Target="../ink/ink29.xml"/><Relationship Id="rId103" Type="http://schemas.openxmlformats.org/officeDocument/2006/relationships/customXml" Target="../ink/ink51.xml"/><Relationship Id="rId124" Type="http://schemas.openxmlformats.org/officeDocument/2006/relationships/image" Target="../media/image69.png"/><Relationship Id="rId310" Type="http://schemas.openxmlformats.org/officeDocument/2006/relationships/image" Target="../media/image162.png"/><Relationship Id="rId70" Type="http://schemas.openxmlformats.org/officeDocument/2006/relationships/image" Target="../media/image42.png"/><Relationship Id="rId91" Type="http://schemas.openxmlformats.org/officeDocument/2006/relationships/customXml" Target="../ink/ink45.xml"/><Relationship Id="rId145" Type="http://schemas.openxmlformats.org/officeDocument/2006/relationships/customXml" Target="../ink/ink72.xml"/><Relationship Id="rId166" Type="http://schemas.openxmlformats.org/officeDocument/2006/relationships/image" Target="../media/image90.png"/><Relationship Id="rId187" Type="http://schemas.openxmlformats.org/officeDocument/2006/relationships/customXml" Target="../ink/ink93.xml"/><Relationship Id="rId1" Type="http://schemas.openxmlformats.org/officeDocument/2006/relationships/slideLayout" Target="../slideLayouts/slideLayout7.xml"/><Relationship Id="rId212" Type="http://schemas.openxmlformats.org/officeDocument/2006/relationships/image" Target="../media/image113.png"/><Relationship Id="rId233" Type="http://schemas.openxmlformats.org/officeDocument/2006/relationships/customXml" Target="../ink/ink116.xml"/><Relationship Id="rId254" Type="http://schemas.openxmlformats.org/officeDocument/2006/relationships/image" Target="../media/image134.png"/><Relationship Id="rId28" Type="http://schemas.openxmlformats.org/officeDocument/2006/relationships/image" Target="../media/image21.png"/><Relationship Id="rId49" Type="http://schemas.openxmlformats.org/officeDocument/2006/relationships/customXml" Target="../ink/ink24.xml"/><Relationship Id="rId114" Type="http://schemas.openxmlformats.org/officeDocument/2006/relationships/image" Target="../media/image64.png"/><Relationship Id="rId275" Type="http://schemas.openxmlformats.org/officeDocument/2006/relationships/customXml" Target="../ink/ink137.xml"/><Relationship Id="rId296" Type="http://schemas.openxmlformats.org/officeDocument/2006/relationships/image" Target="../media/image155.png"/><Relationship Id="rId300" Type="http://schemas.openxmlformats.org/officeDocument/2006/relationships/image" Target="../media/image157.png"/><Relationship Id="rId60" Type="http://schemas.openxmlformats.org/officeDocument/2006/relationships/image" Target="../media/image37.png"/><Relationship Id="rId81" Type="http://schemas.openxmlformats.org/officeDocument/2006/relationships/customXml" Target="../ink/ink40.xml"/><Relationship Id="rId135" Type="http://schemas.openxmlformats.org/officeDocument/2006/relationships/customXml" Target="../ink/ink67.xml"/><Relationship Id="rId156" Type="http://schemas.openxmlformats.org/officeDocument/2006/relationships/image" Target="../media/image85.png"/><Relationship Id="rId177" Type="http://schemas.openxmlformats.org/officeDocument/2006/relationships/customXml" Target="../ink/ink88.xml"/><Relationship Id="rId198" Type="http://schemas.openxmlformats.org/officeDocument/2006/relationships/image" Target="../media/image106.png"/><Relationship Id="rId202" Type="http://schemas.openxmlformats.org/officeDocument/2006/relationships/image" Target="../media/image108.png"/><Relationship Id="rId223" Type="http://schemas.openxmlformats.org/officeDocument/2006/relationships/customXml" Target="../ink/ink111.xml"/><Relationship Id="rId244" Type="http://schemas.openxmlformats.org/officeDocument/2006/relationships/image" Target="../media/image129.png"/><Relationship Id="rId18" Type="http://schemas.openxmlformats.org/officeDocument/2006/relationships/image" Target="../media/image16.png"/><Relationship Id="rId39" Type="http://schemas.openxmlformats.org/officeDocument/2006/relationships/customXml" Target="../ink/ink19.xml"/><Relationship Id="rId265" Type="http://schemas.openxmlformats.org/officeDocument/2006/relationships/customXml" Target="../ink/ink132.xml"/><Relationship Id="rId286" Type="http://schemas.openxmlformats.org/officeDocument/2006/relationships/image" Target="../media/image150.png"/><Relationship Id="rId50" Type="http://schemas.openxmlformats.org/officeDocument/2006/relationships/image" Target="../media/image32.png"/><Relationship Id="rId104" Type="http://schemas.openxmlformats.org/officeDocument/2006/relationships/image" Target="../media/image59.png"/><Relationship Id="rId125" Type="http://schemas.openxmlformats.org/officeDocument/2006/relationships/customXml" Target="../ink/ink62.xml"/><Relationship Id="rId146" Type="http://schemas.openxmlformats.org/officeDocument/2006/relationships/image" Target="../media/image80.png"/><Relationship Id="rId167" Type="http://schemas.openxmlformats.org/officeDocument/2006/relationships/customXml" Target="../ink/ink83.xml"/><Relationship Id="rId188" Type="http://schemas.openxmlformats.org/officeDocument/2006/relationships/image" Target="../media/image101.png"/><Relationship Id="rId311" Type="http://schemas.openxmlformats.org/officeDocument/2006/relationships/customXml" Target="../ink/ink155.xml"/><Relationship Id="rId71" Type="http://schemas.openxmlformats.org/officeDocument/2006/relationships/customXml" Target="../ink/ink35.xml"/><Relationship Id="rId92" Type="http://schemas.openxmlformats.org/officeDocument/2006/relationships/image" Target="../media/image53.png"/><Relationship Id="rId213" Type="http://schemas.openxmlformats.org/officeDocument/2006/relationships/customXml" Target="../ink/ink106.xml"/><Relationship Id="rId234" Type="http://schemas.openxmlformats.org/officeDocument/2006/relationships/image" Target="../media/image124.png"/><Relationship Id="rId2" Type="http://schemas.openxmlformats.org/officeDocument/2006/relationships/image" Target="../media/image4.png"/><Relationship Id="rId29" Type="http://schemas.openxmlformats.org/officeDocument/2006/relationships/customXml" Target="../ink/ink14.xml"/><Relationship Id="rId255" Type="http://schemas.openxmlformats.org/officeDocument/2006/relationships/customXml" Target="../ink/ink127.xml"/><Relationship Id="rId276" Type="http://schemas.openxmlformats.org/officeDocument/2006/relationships/image" Target="../media/image145.png"/><Relationship Id="rId297" Type="http://schemas.openxmlformats.org/officeDocument/2006/relationships/customXml" Target="../ink/ink148.xml"/><Relationship Id="rId40" Type="http://schemas.openxmlformats.org/officeDocument/2006/relationships/image" Target="../media/image27.png"/><Relationship Id="rId115" Type="http://schemas.openxmlformats.org/officeDocument/2006/relationships/customXml" Target="../ink/ink57.xml"/><Relationship Id="rId136" Type="http://schemas.openxmlformats.org/officeDocument/2006/relationships/image" Target="../media/image75.png"/><Relationship Id="rId157" Type="http://schemas.openxmlformats.org/officeDocument/2006/relationships/customXml" Target="../ink/ink78.xml"/><Relationship Id="rId178" Type="http://schemas.openxmlformats.org/officeDocument/2006/relationships/image" Target="../media/image96.png"/><Relationship Id="rId301" Type="http://schemas.openxmlformats.org/officeDocument/2006/relationships/customXml" Target="../ink/ink150.xml"/><Relationship Id="rId61" Type="http://schemas.openxmlformats.org/officeDocument/2006/relationships/customXml" Target="../ink/ink30.xml"/><Relationship Id="rId82" Type="http://schemas.openxmlformats.org/officeDocument/2006/relationships/image" Target="../media/image48.png"/><Relationship Id="rId199" Type="http://schemas.openxmlformats.org/officeDocument/2006/relationships/customXml" Target="../ink/ink99.xml"/><Relationship Id="rId203" Type="http://schemas.openxmlformats.org/officeDocument/2006/relationships/customXml" Target="../ink/ink101.xml"/><Relationship Id="rId19" Type="http://schemas.openxmlformats.org/officeDocument/2006/relationships/customXml" Target="../ink/ink9.xml"/><Relationship Id="rId224" Type="http://schemas.openxmlformats.org/officeDocument/2006/relationships/image" Target="../media/image119.png"/><Relationship Id="rId245" Type="http://schemas.openxmlformats.org/officeDocument/2006/relationships/customXml" Target="../ink/ink122.xml"/><Relationship Id="rId266" Type="http://schemas.openxmlformats.org/officeDocument/2006/relationships/image" Target="../media/image140.png"/><Relationship Id="rId287" Type="http://schemas.openxmlformats.org/officeDocument/2006/relationships/customXml" Target="../ink/ink143.xml"/><Relationship Id="rId30" Type="http://schemas.openxmlformats.org/officeDocument/2006/relationships/image" Target="../media/image22.png"/><Relationship Id="rId105" Type="http://schemas.openxmlformats.org/officeDocument/2006/relationships/customXml" Target="../ink/ink52.xml"/><Relationship Id="rId126" Type="http://schemas.openxmlformats.org/officeDocument/2006/relationships/image" Target="../media/image70.png"/><Relationship Id="rId147" Type="http://schemas.openxmlformats.org/officeDocument/2006/relationships/customXml" Target="../ink/ink73.xml"/><Relationship Id="rId168" Type="http://schemas.openxmlformats.org/officeDocument/2006/relationships/image" Target="../media/image91.png"/><Relationship Id="rId312" Type="http://schemas.openxmlformats.org/officeDocument/2006/relationships/image" Target="../media/image163.png"/><Relationship Id="rId51" Type="http://schemas.openxmlformats.org/officeDocument/2006/relationships/customXml" Target="../ink/ink25.xml"/><Relationship Id="rId72" Type="http://schemas.openxmlformats.org/officeDocument/2006/relationships/image" Target="../media/image43.png"/><Relationship Id="rId93" Type="http://schemas.openxmlformats.org/officeDocument/2006/relationships/customXml" Target="../ink/ink46.xml"/><Relationship Id="rId189" Type="http://schemas.openxmlformats.org/officeDocument/2006/relationships/customXml" Target="../ink/ink94.xml"/><Relationship Id="rId3" Type="http://schemas.openxmlformats.org/officeDocument/2006/relationships/customXml" Target="../ink/ink1.xml"/><Relationship Id="rId214" Type="http://schemas.openxmlformats.org/officeDocument/2006/relationships/image" Target="../media/image114.png"/><Relationship Id="rId235" Type="http://schemas.openxmlformats.org/officeDocument/2006/relationships/customXml" Target="../ink/ink117.xml"/><Relationship Id="rId256" Type="http://schemas.openxmlformats.org/officeDocument/2006/relationships/image" Target="../media/image135.png"/><Relationship Id="rId277" Type="http://schemas.openxmlformats.org/officeDocument/2006/relationships/customXml" Target="../ink/ink138.xml"/><Relationship Id="rId298" Type="http://schemas.openxmlformats.org/officeDocument/2006/relationships/image" Target="../media/image156.png"/><Relationship Id="rId116" Type="http://schemas.openxmlformats.org/officeDocument/2006/relationships/image" Target="../media/image65.png"/><Relationship Id="rId137" Type="http://schemas.openxmlformats.org/officeDocument/2006/relationships/customXml" Target="../ink/ink68.xml"/><Relationship Id="rId158" Type="http://schemas.openxmlformats.org/officeDocument/2006/relationships/image" Target="../media/image86.png"/><Relationship Id="rId302" Type="http://schemas.openxmlformats.org/officeDocument/2006/relationships/image" Target="../media/image158.png"/><Relationship Id="rId20" Type="http://schemas.openxmlformats.org/officeDocument/2006/relationships/image" Target="../media/image17.png"/><Relationship Id="rId41" Type="http://schemas.openxmlformats.org/officeDocument/2006/relationships/customXml" Target="../ink/ink20.xml"/><Relationship Id="rId62" Type="http://schemas.openxmlformats.org/officeDocument/2006/relationships/image" Target="../media/image38.png"/><Relationship Id="rId83" Type="http://schemas.openxmlformats.org/officeDocument/2006/relationships/customXml" Target="../ink/ink41.xml"/><Relationship Id="rId179" Type="http://schemas.openxmlformats.org/officeDocument/2006/relationships/customXml" Target="../ink/ink89.xml"/><Relationship Id="rId190" Type="http://schemas.openxmlformats.org/officeDocument/2006/relationships/image" Target="../media/image102.png"/><Relationship Id="rId204" Type="http://schemas.openxmlformats.org/officeDocument/2006/relationships/image" Target="../media/image109.png"/><Relationship Id="rId225" Type="http://schemas.openxmlformats.org/officeDocument/2006/relationships/customXml" Target="../ink/ink112.xml"/><Relationship Id="rId246" Type="http://schemas.openxmlformats.org/officeDocument/2006/relationships/image" Target="../media/image130.png"/><Relationship Id="rId267" Type="http://schemas.openxmlformats.org/officeDocument/2006/relationships/customXml" Target="../ink/ink133.xml"/><Relationship Id="rId288" Type="http://schemas.openxmlformats.org/officeDocument/2006/relationships/image" Target="../media/image151.png"/><Relationship Id="rId106" Type="http://schemas.openxmlformats.org/officeDocument/2006/relationships/image" Target="../media/image60.png"/><Relationship Id="rId127" Type="http://schemas.openxmlformats.org/officeDocument/2006/relationships/customXml" Target="../ink/ink63.xml"/><Relationship Id="rId313" Type="http://schemas.openxmlformats.org/officeDocument/2006/relationships/customXml" Target="../ink/ink156.xml"/><Relationship Id="rId10" Type="http://schemas.openxmlformats.org/officeDocument/2006/relationships/image" Target="../media/image12.png"/><Relationship Id="rId31" Type="http://schemas.openxmlformats.org/officeDocument/2006/relationships/customXml" Target="../ink/ink15.xml"/><Relationship Id="rId52" Type="http://schemas.openxmlformats.org/officeDocument/2006/relationships/image" Target="../media/image33.png"/><Relationship Id="rId73" Type="http://schemas.openxmlformats.org/officeDocument/2006/relationships/customXml" Target="../ink/ink36.xml"/><Relationship Id="rId94" Type="http://schemas.openxmlformats.org/officeDocument/2006/relationships/image" Target="../media/image54.png"/><Relationship Id="rId148" Type="http://schemas.openxmlformats.org/officeDocument/2006/relationships/image" Target="../media/image81.png"/><Relationship Id="rId169" Type="http://schemas.openxmlformats.org/officeDocument/2006/relationships/customXml" Target="../ink/ink84.xml"/><Relationship Id="rId4" Type="http://schemas.openxmlformats.org/officeDocument/2006/relationships/image" Target="../media/image9.png"/><Relationship Id="rId180" Type="http://schemas.openxmlformats.org/officeDocument/2006/relationships/image" Target="../media/image97.png"/><Relationship Id="rId215" Type="http://schemas.openxmlformats.org/officeDocument/2006/relationships/customXml" Target="../ink/ink107.xml"/><Relationship Id="rId236" Type="http://schemas.openxmlformats.org/officeDocument/2006/relationships/image" Target="../media/image125.png"/><Relationship Id="rId257" Type="http://schemas.openxmlformats.org/officeDocument/2006/relationships/customXml" Target="../ink/ink128.xml"/><Relationship Id="rId278" Type="http://schemas.openxmlformats.org/officeDocument/2006/relationships/image" Target="../media/image146.png"/><Relationship Id="rId303" Type="http://schemas.openxmlformats.org/officeDocument/2006/relationships/customXml" Target="../ink/ink151.xml"/><Relationship Id="rId42" Type="http://schemas.openxmlformats.org/officeDocument/2006/relationships/image" Target="../media/image28.png"/><Relationship Id="rId84" Type="http://schemas.openxmlformats.org/officeDocument/2006/relationships/image" Target="../media/image49.png"/><Relationship Id="rId138" Type="http://schemas.openxmlformats.org/officeDocument/2006/relationships/image" Target="../media/image76.png"/><Relationship Id="rId191" Type="http://schemas.openxmlformats.org/officeDocument/2006/relationships/customXml" Target="../ink/ink95.xml"/><Relationship Id="rId205" Type="http://schemas.openxmlformats.org/officeDocument/2006/relationships/customXml" Target="../ink/ink102.xml"/><Relationship Id="rId247" Type="http://schemas.openxmlformats.org/officeDocument/2006/relationships/customXml" Target="../ink/ink123.xml"/><Relationship Id="rId107" Type="http://schemas.openxmlformats.org/officeDocument/2006/relationships/customXml" Target="../ink/ink53.xml"/><Relationship Id="rId289" Type="http://schemas.openxmlformats.org/officeDocument/2006/relationships/customXml" Target="../ink/ink144.xml"/><Relationship Id="rId11" Type="http://schemas.openxmlformats.org/officeDocument/2006/relationships/customXml" Target="../ink/ink5.xml"/><Relationship Id="rId53" Type="http://schemas.openxmlformats.org/officeDocument/2006/relationships/customXml" Target="../ink/ink26.xml"/><Relationship Id="rId149" Type="http://schemas.openxmlformats.org/officeDocument/2006/relationships/customXml" Target="../ink/ink74.xml"/><Relationship Id="rId314" Type="http://schemas.openxmlformats.org/officeDocument/2006/relationships/image" Target="../media/image164.png"/><Relationship Id="rId95" Type="http://schemas.openxmlformats.org/officeDocument/2006/relationships/customXml" Target="../ink/ink47.xml"/><Relationship Id="rId160" Type="http://schemas.openxmlformats.org/officeDocument/2006/relationships/image" Target="../media/image87.png"/><Relationship Id="rId216" Type="http://schemas.openxmlformats.org/officeDocument/2006/relationships/image" Target="../media/image115.png"/><Relationship Id="rId258" Type="http://schemas.openxmlformats.org/officeDocument/2006/relationships/image" Target="../media/image136.png"/><Relationship Id="rId22" Type="http://schemas.openxmlformats.org/officeDocument/2006/relationships/image" Target="../media/image18.png"/><Relationship Id="rId64" Type="http://schemas.openxmlformats.org/officeDocument/2006/relationships/image" Target="../media/image39.png"/><Relationship Id="rId118" Type="http://schemas.openxmlformats.org/officeDocument/2006/relationships/image" Target="../media/image66.png"/><Relationship Id="rId171" Type="http://schemas.openxmlformats.org/officeDocument/2006/relationships/customXml" Target="../ink/ink85.xml"/><Relationship Id="rId227" Type="http://schemas.openxmlformats.org/officeDocument/2006/relationships/customXml" Target="../ink/ink113.xml"/><Relationship Id="rId269" Type="http://schemas.openxmlformats.org/officeDocument/2006/relationships/customXml" Target="../ink/ink134.xml"/><Relationship Id="rId33" Type="http://schemas.openxmlformats.org/officeDocument/2006/relationships/customXml" Target="../ink/ink16.xml"/><Relationship Id="rId129" Type="http://schemas.openxmlformats.org/officeDocument/2006/relationships/customXml" Target="../ink/ink64.xml"/><Relationship Id="rId280" Type="http://schemas.openxmlformats.org/officeDocument/2006/relationships/image" Target="../media/image147.png"/><Relationship Id="rId75" Type="http://schemas.openxmlformats.org/officeDocument/2006/relationships/customXml" Target="../ink/ink37.xml"/><Relationship Id="rId140" Type="http://schemas.openxmlformats.org/officeDocument/2006/relationships/image" Target="../media/image77.png"/><Relationship Id="rId182" Type="http://schemas.openxmlformats.org/officeDocument/2006/relationships/image" Target="../media/image98.png"/><Relationship Id="rId6" Type="http://schemas.openxmlformats.org/officeDocument/2006/relationships/image" Target="../media/image10.png"/><Relationship Id="rId238" Type="http://schemas.openxmlformats.org/officeDocument/2006/relationships/image" Target="../media/image126.png"/><Relationship Id="rId291" Type="http://schemas.openxmlformats.org/officeDocument/2006/relationships/customXml" Target="../ink/ink145.xml"/><Relationship Id="rId305" Type="http://schemas.openxmlformats.org/officeDocument/2006/relationships/customXml" Target="../ink/ink152.xml"/><Relationship Id="rId44" Type="http://schemas.openxmlformats.org/officeDocument/2006/relationships/image" Target="../media/image29.png"/><Relationship Id="rId86" Type="http://schemas.openxmlformats.org/officeDocument/2006/relationships/image" Target="../media/image50.png"/><Relationship Id="rId151" Type="http://schemas.openxmlformats.org/officeDocument/2006/relationships/customXml" Target="../ink/ink75.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 name="Rectangle 77">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55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2A1573DF-EC18-EA18-2955-2DB865E49E95}"/>
              </a:ext>
            </a:extLst>
          </p:cNvPr>
          <p:cNvSpPr>
            <a:spLocks noGrp="1"/>
          </p:cNvSpPr>
          <p:nvPr>
            <p:ph type="ctr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r>
              <a:rPr lang="en-US" sz="2600">
                <a:solidFill>
                  <a:srgbClr val="FFFFFF"/>
                </a:solidFill>
              </a:rPr>
              <a:t>Overview of VITA &amp; Volunteer Standards of Conduct</a:t>
            </a:r>
            <a:endParaRPr lang="en-US" sz="2600" kern="1200">
              <a:solidFill>
                <a:srgbClr val="FFFFFF"/>
              </a:solidFill>
              <a:latin typeface="+mj-lt"/>
            </a:endParaRPr>
          </a:p>
        </p:txBody>
      </p:sp>
      <p:pic>
        <p:nvPicPr>
          <p:cNvPr id="5" name="Picture 4" descr="VOLUNTEERING | msu-vita">
            <a:extLst>
              <a:ext uri="{FF2B5EF4-FFF2-40B4-BE49-F238E27FC236}">
                <a16:creationId xmlns:a16="http://schemas.microsoft.com/office/drawing/2014/main" id="{6D4D0D79-2831-C76D-FABC-68FBF24365BA}"/>
              </a:ext>
            </a:extLst>
          </p:cNvPr>
          <p:cNvPicPr>
            <a:picLocks noChangeAspect="1"/>
          </p:cNvPicPr>
          <p:nvPr/>
        </p:nvPicPr>
        <p:blipFill>
          <a:blip r:embed="rId2"/>
          <a:stretch>
            <a:fillRect/>
          </a:stretch>
        </p:blipFill>
        <p:spPr>
          <a:xfrm>
            <a:off x="4038600" y="1800975"/>
            <a:ext cx="7188199" cy="3252660"/>
          </a:xfrm>
          <a:prstGeom prst="rect">
            <a:avLst/>
          </a:prstGeom>
        </p:spPr>
      </p:pic>
    </p:spTree>
    <p:extLst>
      <p:ext uri="{BB962C8B-B14F-4D97-AF65-F5344CB8AC3E}">
        <p14:creationId xmlns:p14="http://schemas.microsoft.com/office/powerpoint/2010/main" val="2528338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34749-85D7-0882-8250-654040A1ACB5}"/>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7B512E40-26CC-67EA-66A2-888F3DFF7FBA}"/>
              </a:ext>
            </a:extLst>
          </p:cNvPr>
          <p:cNvPicPr>
            <a:picLocks noChangeAspect="1"/>
          </p:cNvPicPr>
          <p:nvPr/>
        </p:nvPicPr>
        <p:blipFill>
          <a:blip r:embed="rId2"/>
          <a:stretch>
            <a:fillRect/>
          </a:stretch>
        </p:blipFill>
        <p:spPr>
          <a:xfrm>
            <a:off x="10187976" y="151"/>
            <a:ext cx="2002494" cy="906239"/>
          </a:xfrm>
          <a:prstGeom prst="rect">
            <a:avLst/>
          </a:prstGeom>
        </p:spPr>
      </p:pic>
      <p:graphicFrame>
        <p:nvGraphicFramePr>
          <p:cNvPr id="11" name="Content Placeholder 3">
            <a:extLst>
              <a:ext uri="{FF2B5EF4-FFF2-40B4-BE49-F238E27FC236}">
                <a16:creationId xmlns:a16="http://schemas.microsoft.com/office/drawing/2014/main" id="{A8FE5115-92B1-6C70-AD56-CA1FEB703CA8}"/>
              </a:ext>
            </a:extLst>
          </p:cNvPr>
          <p:cNvGraphicFramePr>
            <a:graphicFrameLocks/>
          </p:cNvGraphicFramePr>
          <p:nvPr>
            <p:extLst>
              <p:ext uri="{D42A27DB-BD31-4B8C-83A1-F6EECF244321}">
                <p14:modId xmlns:p14="http://schemas.microsoft.com/office/powerpoint/2010/main" val="1933578516"/>
              </p:ext>
            </p:extLst>
          </p:nvPr>
        </p:nvGraphicFramePr>
        <p:xfrm>
          <a:off x="616288" y="2354044"/>
          <a:ext cx="10842946" cy="32193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07" name="Rectangle: Diagonal Corners Rounded 706">
            <a:extLst>
              <a:ext uri="{FF2B5EF4-FFF2-40B4-BE49-F238E27FC236}">
                <a16:creationId xmlns:a16="http://schemas.microsoft.com/office/drawing/2014/main" id="{68FF81EC-04B6-EE5D-FAAE-8E57FB6D4EBF}"/>
              </a:ext>
            </a:extLst>
          </p:cNvPr>
          <p:cNvSpPr/>
          <p:nvPr/>
        </p:nvSpPr>
        <p:spPr>
          <a:xfrm>
            <a:off x="618434" y="596349"/>
            <a:ext cx="5397590" cy="1389731"/>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92C05B55-B032-C00C-4D4C-DFC6E49D4B3E}"/>
              </a:ext>
            </a:extLst>
          </p:cNvPr>
          <p:cNvSpPr txBox="1"/>
          <p:nvPr/>
        </p:nvSpPr>
        <p:spPr>
          <a:xfrm>
            <a:off x="814779" y="753501"/>
            <a:ext cx="5002050" cy="1077218"/>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Which exam(s) will I see this material on? </a:t>
            </a:r>
          </a:p>
        </p:txBody>
      </p:sp>
      <p:sp>
        <p:nvSpPr>
          <p:cNvPr id="857" name="Oval 856">
            <a:extLst>
              <a:ext uri="{FF2B5EF4-FFF2-40B4-BE49-F238E27FC236}">
                <a16:creationId xmlns:a16="http://schemas.microsoft.com/office/drawing/2014/main" id="{67426433-570E-558D-724B-D32002CA9E43}"/>
              </a:ext>
            </a:extLst>
          </p:cNvPr>
          <p:cNvSpPr/>
          <p:nvPr/>
        </p:nvSpPr>
        <p:spPr>
          <a:xfrm>
            <a:off x="521447" y="2792292"/>
            <a:ext cx="2525058" cy="2342883"/>
          </a:xfrm>
          <a:prstGeom prst="ellipse">
            <a:avLst/>
          </a:prstGeom>
          <a:noFill/>
          <a:ln w="57150">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812571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84778-BEB9-5B4F-EB46-5B4E2058A46A}"/>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48F0B440-294F-3A4E-2C2B-A00834FE0D50}"/>
              </a:ext>
            </a:extLst>
          </p:cNvPr>
          <p:cNvPicPr>
            <a:picLocks noChangeAspect="1"/>
          </p:cNvPicPr>
          <p:nvPr/>
        </p:nvPicPr>
        <p:blipFill>
          <a:blip r:embed="rId2"/>
          <a:stretch>
            <a:fillRect/>
          </a:stretch>
        </p:blipFill>
        <p:spPr>
          <a:xfrm>
            <a:off x="10187976" y="151"/>
            <a:ext cx="2002494" cy="906239"/>
          </a:xfrm>
          <a:prstGeom prst="rect">
            <a:avLst/>
          </a:prstGeom>
        </p:spPr>
      </p:pic>
      <p:graphicFrame>
        <p:nvGraphicFramePr>
          <p:cNvPr id="11" name="Content Placeholder 3">
            <a:extLst>
              <a:ext uri="{FF2B5EF4-FFF2-40B4-BE49-F238E27FC236}">
                <a16:creationId xmlns:a16="http://schemas.microsoft.com/office/drawing/2014/main" id="{5FD3895D-B9F6-FC64-BFC4-8A888B38EF30}"/>
              </a:ext>
            </a:extLst>
          </p:cNvPr>
          <p:cNvGraphicFramePr>
            <a:graphicFrameLocks/>
          </p:cNvGraphicFramePr>
          <p:nvPr>
            <p:extLst>
              <p:ext uri="{D42A27DB-BD31-4B8C-83A1-F6EECF244321}">
                <p14:modId xmlns:p14="http://schemas.microsoft.com/office/powerpoint/2010/main" val="2458779116"/>
              </p:ext>
            </p:extLst>
          </p:nvPr>
        </p:nvGraphicFramePr>
        <p:xfrm>
          <a:off x="616288" y="2354044"/>
          <a:ext cx="10842946" cy="32193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07" name="Rectangle: Diagonal Corners Rounded 706">
            <a:extLst>
              <a:ext uri="{FF2B5EF4-FFF2-40B4-BE49-F238E27FC236}">
                <a16:creationId xmlns:a16="http://schemas.microsoft.com/office/drawing/2014/main" id="{160F8A6A-CFCA-0B5E-6D2C-761FB7A4C638}"/>
              </a:ext>
            </a:extLst>
          </p:cNvPr>
          <p:cNvSpPr/>
          <p:nvPr/>
        </p:nvSpPr>
        <p:spPr>
          <a:xfrm>
            <a:off x="618434" y="596349"/>
            <a:ext cx="5397590" cy="1389731"/>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3A4CBFC7-6B48-6A55-F284-CBF1A6A7BB55}"/>
              </a:ext>
            </a:extLst>
          </p:cNvPr>
          <p:cNvSpPr txBox="1"/>
          <p:nvPr/>
        </p:nvSpPr>
        <p:spPr>
          <a:xfrm>
            <a:off x="814779" y="753501"/>
            <a:ext cx="5002050" cy="1077218"/>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Why do we have Volunteer Standards of Conduct?</a:t>
            </a:r>
          </a:p>
        </p:txBody>
      </p:sp>
    </p:spTree>
    <p:extLst>
      <p:ext uri="{BB962C8B-B14F-4D97-AF65-F5344CB8AC3E}">
        <p14:creationId xmlns:p14="http://schemas.microsoft.com/office/powerpoint/2010/main" val="2055577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1BA84-C35A-9B96-9EFA-60CDC4869B85}"/>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D099203A-1494-98DA-6EFB-95B4D12DA1E0}"/>
              </a:ext>
            </a:extLst>
          </p:cNvPr>
          <p:cNvPicPr>
            <a:picLocks noChangeAspect="1"/>
          </p:cNvPicPr>
          <p:nvPr/>
        </p:nvPicPr>
        <p:blipFill>
          <a:blip r:embed="rId2"/>
          <a:stretch>
            <a:fillRect/>
          </a:stretch>
        </p:blipFill>
        <p:spPr>
          <a:xfrm>
            <a:off x="10187976" y="151"/>
            <a:ext cx="2002494" cy="906239"/>
          </a:xfrm>
          <a:prstGeom prst="rect">
            <a:avLst/>
          </a:prstGeom>
        </p:spPr>
      </p:pic>
      <p:sp>
        <p:nvSpPr>
          <p:cNvPr id="707" name="Rectangle: Diagonal Corners Rounded 706">
            <a:extLst>
              <a:ext uri="{FF2B5EF4-FFF2-40B4-BE49-F238E27FC236}">
                <a16:creationId xmlns:a16="http://schemas.microsoft.com/office/drawing/2014/main" id="{1001A684-E792-A49C-9317-F695D4D4AE2F}"/>
              </a:ext>
            </a:extLst>
          </p:cNvPr>
          <p:cNvSpPr/>
          <p:nvPr/>
        </p:nvSpPr>
        <p:spPr>
          <a:xfrm>
            <a:off x="618434" y="596349"/>
            <a:ext cx="8741921"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F113ED92-1F79-CE32-66E3-EBFA7C8696BD}"/>
              </a:ext>
            </a:extLst>
          </p:cNvPr>
          <p:cNvSpPr txBox="1"/>
          <p:nvPr/>
        </p:nvSpPr>
        <p:spPr>
          <a:xfrm>
            <a:off x="976611" y="1003711"/>
            <a:ext cx="8027778"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VSC 1: Follow the 10 Quality Site Requirements</a:t>
            </a:r>
          </a:p>
        </p:txBody>
      </p:sp>
      <p:sp>
        <p:nvSpPr>
          <p:cNvPr id="944" name="TextBox 943">
            <a:extLst>
              <a:ext uri="{FF2B5EF4-FFF2-40B4-BE49-F238E27FC236}">
                <a16:creationId xmlns:a16="http://schemas.microsoft.com/office/drawing/2014/main" id="{7EAE8858-F9F6-B929-32CF-605887B53AAD}"/>
              </a:ext>
            </a:extLst>
          </p:cNvPr>
          <p:cNvSpPr txBox="1"/>
          <p:nvPr/>
        </p:nvSpPr>
        <p:spPr>
          <a:xfrm>
            <a:off x="616225" y="1996661"/>
            <a:ext cx="11489633" cy="51262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lnSpc>
                <a:spcPct val="150000"/>
              </a:lnSpc>
              <a:buAutoNum type="arabicPeriod"/>
            </a:pPr>
            <a:r>
              <a:rPr lang="en-US" sz="2000">
                <a:solidFill>
                  <a:srgbClr val="444444"/>
                </a:solidFill>
                <a:latin typeface="Aptos Display"/>
                <a:cs typeface="Arial"/>
              </a:rPr>
              <a:t>All volunteers must be certified at the appropriate level​</a:t>
            </a:r>
            <a:endParaRPr lang="en-US" sz="2000"/>
          </a:p>
          <a:p>
            <a:pPr marL="457200" indent="-457200">
              <a:lnSpc>
                <a:spcPct val="150000"/>
              </a:lnSpc>
              <a:buAutoNum type="arabicPeriod"/>
            </a:pPr>
            <a:r>
              <a:rPr lang="en-US" sz="2000">
                <a:solidFill>
                  <a:srgbClr val="444444"/>
                </a:solidFill>
                <a:latin typeface="Aptos Display"/>
                <a:cs typeface="Arial"/>
              </a:rPr>
              <a:t>All volunteers must follow the correct intake/interview and Quality Review (QR) Process​</a:t>
            </a:r>
          </a:p>
          <a:p>
            <a:pPr marL="457200" indent="-457200">
              <a:lnSpc>
                <a:spcPct val="150000"/>
              </a:lnSpc>
              <a:buAutoNum type="arabicPeriod"/>
            </a:pPr>
            <a:r>
              <a:rPr lang="en-US" sz="2000">
                <a:solidFill>
                  <a:srgbClr val="444444"/>
                </a:solidFill>
                <a:latin typeface="Aptos Display"/>
                <a:cs typeface="Arial"/>
              </a:rPr>
              <a:t>Volunteers must validate taxpayers’ identities and ID numbers (SSN or ITIN)​</a:t>
            </a:r>
          </a:p>
          <a:p>
            <a:pPr marL="457200" indent="-457200">
              <a:lnSpc>
                <a:spcPct val="150000"/>
              </a:lnSpc>
              <a:buAutoNum type="arabicPeriod"/>
            </a:pPr>
            <a:r>
              <a:rPr lang="en-US" sz="2000">
                <a:solidFill>
                  <a:srgbClr val="444444"/>
                </a:solidFill>
                <a:latin typeface="Aptos Display"/>
                <a:cs typeface="Arial"/>
              </a:rPr>
              <a:t>IRS Reference materials must be available for use​</a:t>
            </a:r>
          </a:p>
          <a:p>
            <a:pPr marL="457200" indent="-457200">
              <a:lnSpc>
                <a:spcPct val="150000"/>
              </a:lnSpc>
              <a:buAutoNum type="arabicPeriod"/>
            </a:pPr>
            <a:r>
              <a:rPr lang="en-US" sz="2000">
                <a:solidFill>
                  <a:srgbClr val="444444"/>
                </a:solidFill>
                <a:latin typeface="Aptos Display"/>
                <a:cs typeface="Arial"/>
              </a:rPr>
              <a:t>All volunteers must have ID verified and volunteer agreement signed​</a:t>
            </a:r>
          </a:p>
          <a:p>
            <a:pPr marL="457200" indent="-457200" algn="just">
              <a:lnSpc>
                <a:spcPct val="150000"/>
              </a:lnSpc>
              <a:buAutoNum type="arabicPeriod"/>
            </a:pPr>
            <a:r>
              <a:rPr lang="en-US" sz="2000">
                <a:solidFill>
                  <a:srgbClr val="444444"/>
                </a:solidFill>
                <a:latin typeface="Aptos Display"/>
                <a:cs typeface="Arial"/>
              </a:rPr>
              <a:t>All completed returns must be filed in a timely manner </a:t>
            </a:r>
            <a:r>
              <a:rPr lang="en-US" sz="2000">
                <a:solidFill>
                  <a:srgbClr val="000000"/>
                </a:solidFill>
                <a:latin typeface="Aptos Display"/>
                <a:cs typeface="Arial"/>
              </a:rPr>
              <a:t> </a:t>
            </a:r>
          </a:p>
          <a:p>
            <a:pPr marL="457200" indent="-457200" algn="just">
              <a:lnSpc>
                <a:spcPct val="150000"/>
              </a:lnSpc>
              <a:buAutoNum type="arabicPeriod"/>
            </a:pPr>
            <a:r>
              <a:rPr lang="en-US" sz="2000">
                <a:solidFill>
                  <a:srgbClr val="444444"/>
                </a:solidFill>
                <a:latin typeface="Aptos Display"/>
                <a:cs typeface="Arial"/>
              </a:rPr>
              <a:t>Civil rights poster must be displayed at clients’ first point of contact </a:t>
            </a:r>
            <a:r>
              <a:rPr lang="en-US" sz="2000">
                <a:solidFill>
                  <a:srgbClr val="000000"/>
                </a:solidFill>
                <a:latin typeface="Aptos Display"/>
                <a:cs typeface="Arial"/>
              </a:rPr>
              <a:t> </a:t>
            </a:r>
          </a:p>
          <a:p>
            <a:pPr marL="457200" indent="-457200" algn="just">
              <a:lnSpc>
                <a:spcPct val="150000"/>
              </a:lnSpc>
              <a:buAutoNum type="arabicPeriod"/>
            </a:pPr>
            <a:r>
              <a:rPr lang="en-US" sz="2000">
                <a:solidFill>
                  <a:srgbClr val="444444"/>
                </a:solidFill>
                <a:latin typeface="Aptos Display"/>
                <a:cs typeface="Arial"/>
              </a:rPr>
              <a:t>Correct SIDN must be reported on all prepared returns </a:t>
            </a:r>
            <a:r>
              <a:rPr lang="en-US" sz="2000">
                <a:solidFill>
                  <a:srgbClr val="000000"/>
                </a:solidFill>
                <a:latin typeface="Aptos Display"/>
                <a:cs typeface="Arial"/>
              </a:rPr>
              <a:t> </a:t>
            </a:r>
          </a:p>
          <a:p>
            <a:pPr marL="457200" indent="-457200" algn="just">
              <a:lnSpc>
                <a:spcPct val="150000"/>
              </a:lnSpc>
              <a:buAutoNum type="arabicPeriod"/>
            </a:pPr>
            <a:r>
              <a:rPr lang="en-US" sz="2000">
                <a:solidFill>
                  <a:srgbClr val="444444"/>
                </a:solidFill>
                <a:latin typeface="Aptos Display"/>
                <a:cs typeface="Arial"/>
              </a:rPr>
              <a:t>Correct EFIN must be reported on all prepared returns </a:t>
            </a:r>
            <a:r>
              <a:rPr lang="en-US" sz="2000">
                <a:solidFill>
                  <a:srgbClr val="000000"/>
                </a:solidFill>
                <a:latin typeface="Aptos Display"/>
                <a:cs typeface="Arial"/>
              </a:rPr>
              <a:t> </a:t>
            </a:r>
          </a:p>
          <a:p>
            <a:pPr marL="457200" indent="-457200" algn="just">
              <a:lnSpc>
                <a:spcPct val="150000"/>
              </a:lnSpc>
              <a:buAutoNum type="arabicPeriod"/>
            </a:pPr>
            <a:r>
              <a:rPr lang="en-US" sz="2000">
                <a:solidFill>
                  <a:srgbClr val="444444"/>
                </a:solidFill>
                <a:latin typeface="Aptos Display"/>
                <a:cs typeface="Arial"/>
              </a:rPr>
              <a:t>All information provided by taxpayers must be handled with care and kept confidential </a:t>
            </a:r>
            <a:endParaRPr lang="en-US" sz="2000"/>
          </a:p>
          <a:p>
            <a:pPr marL="457200" indent="-457200">
              <a:lnSpc>
                <a:spcPct val="150000"/>
              </a:lnSpc>
              <a:buAutoNum type="arabicPeriod"/>
            </a:pPr>
            <a:endParaRPr lang="en-US" sz="2000">
              <a:solidFill>
                <a:srgbClr val="444444"/>
              </a:solidFill>
              <a:latin typeface="Aptos Display"/>
              <a:cs typeface="Arial"/>
            </a:endParaRPr>
          </a:p>
        </p:txBody>
      </p:sp>
    </p:spTree>
    <p:extLst>
      <p:ext uri="{BB962C8B-B14F-4D97-AF65-F5344CB8AC3E}">
        <p14:creationId xmlns:p14="http://schemas.microsoft.com/office/powerpoint/2010/main" val="381610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55C9D-FD56-A28C-61B6-E71DC7E46145}"/>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D4B539C7-0644-B078-A9EC-F16C647C0670}"/>
              </a:ext>
            </a:extLst>
          </p:cNvPr>
          <p:cNvPicPr>
            <a:picLocks noChangeAspect="1"/>
          </p:cNvPicPr>
          <p:nvPr/>
        </p:nvPicPr>
        <p:blipFill>
          <a:blip r:embed="rId2"/>
          <a:stretch>
            <a:fillRect/>
          </a:stretch>
        </p:blipFill>
        <p:spPr>
          <a:xfrm>
            <a:off x="10187976" y="151"/>
            <a:ext cx="2002494" cy="906239"/>
          </a:xfrm>
          <a:prstGeom prst="rect">
            <a:avLst/>
          </a:prstGeom>
        </p:spPr>
      </p:pic>
      <p:sp>
        <p:nvSpPr>
          <p:cNvPr id="707" name="Rectangle: Diagonal Corners Rounded 706">
            <a:extLst>
              <a:ext uri="{FF2B5EF4-FFF2-40B4-BE49-F238E27FC236}">
                <a16:creationId xmlns:a16="http://schemas.microsoft.com/office/drawing/2014/main" id="{19030733-C153-2608-99F2-B0335A9BA77F}"/>
              </a:ext>
            </a:extLst>
          </p:cNvPr>
          <p:cNvSpPr/>
          <p:nvPr/>
        </p:nvSpPr>
        <p:spPr>
          <a:xfrm>
            <a:off x="618434" y="596349"/>
            <a:ext cx="4625007"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7E086C5D-ECDD-4A12-DB07-06F54A08F45A}"/>
              </a:ext>
            </a:extLst>
          </p:cNvPr>
          <p:cNvSpPr txBox="1"/>
          <p:nvPr/>
        </p:nvSpPr>
        <p:spPr>
          <a:xfrm>
            <a:off x="934278" y="760294"/>
            <a:ext cx="3995530" cy="1077218"/>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VSC 2: No Compensation</a:t>
            </a:r>
          </a:p>
        </p:txBody>
      </p:sp>
      <p:sp>
        <p:nvSpPr>
          <p:cNvPr id="10" name="TextBox 9">
            <a:extLst>
              <a:ext uri="{FF2B5EF4-FFF2-40B4-BE49-F238E27FC236}">
                <a16:creationId xmlns:a16="http://schemas.microsoft.com/office/drawing/2014/main" id="{930730D3-2B99-17D2-30CB-EF0AF42D0AF8}"/>
              </a:ext>
            </a:extLst>
          </p:cNvPr>
          <p:cNvSpPr txBox="1"/>
          <p:nvPr/>
        </p:nvSpPr>
        <p:spPr>
          <a:xfrm>
            <a:off x="616226" y="2085009"/>
            <a:ext cx="10568384" cy="40822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lnSpc>
                <a:spcPct val="150000"/>
              </a:lnSpc>
              <a:buFont typeface=""/>
              <a:buChar char="•"/>
            </a:pPr>
            <a:r>
              <a:rPr lang="en-US" sz="2400">
                <a:solidFill>
                  <a:srgbClr val="444444"/>
                </a:solidFill>
                <a:latin typeface="Aptos Display"/>
                <a:ea typeface="Calibri"/>
                <a:cs typeface="Arial"/>
              </a:rPr>
              <a:t>Do not accept payments, solicit donations, or accept refund payments from clients </a:t>
            </a:r>
          </a:p>
          <a:p>
            <a:pPr marL="685800" lvl="1" indent="-228600">
              <a:lnSpc>
                <a:spcPct val="150000"/>
              </a:lnSpc>
              <a:buFont typeface="Courier New"/>
              <a:buChar char="o"/>
            </a:pPr>
            <a:r>
              <a:rPr lang="en-US" sz="2400">
                <a:solidFill>
                  <a:srgbClr val="444444"/>
                </a:solidFill>
                <a:latin typeface="Aptos Display"/>
                <a:ea typeface="Calibri"/>
                <a:cs typeface="Calibri"/>
              </a:rPr>
              <a:t>We are a completely free service</a:t>
            </a:r>
          </a:p>
          <a:p>
            <a:pPr marL="685800" lvl="1" indent="-228600">
              <a:lnSpc>
                <a:spcPct val="150000"/>
              </a:lnSpc>
              <a:buFont typeface="Courier New"/>
              <a:buChar char="o"/>
            </a:pPr>
            <a:r>
              <a:rPr lang="en-US" sz="2400">
                <a:solidFill>
                  <a:srgbClr val="444444"/>
                </a:solidFill>
                <a:latin typeface="Aptos Display"/>
                <a:ea typeface="Calibri"/>
                <a:cs typeface="Calibri"/>
              </a:rPr>
              <a:t>We cannot accept tips</a:t>
            </a:r>
          </a:p>
          <a:p>
            <a:pPr marL="685800" lvl="1" indent="-228600">
              <a:lnSpc>
                <a:spcPct val="150000"/>
              </a:lnSpc>
              <a:buFont typeface="Courier New"/>
              <a:buChar char="o"/>
            </a:pPr>
            <a:r>
              <a:rPr lang="en-US" sz="2400">
                <a:solidFill>
                  <a:srgbClr val="444444"/>
                </a:solidFill>
                <a:latin typeface="Aptos Display"/>
                <a:ea typeface="Calibri"/>
                <a:cs typeface="Calibri"/>
              </a:rPr>
              <a:t>Clients are welcome to give positive feedback through surveys administered by our coordinating organization (UWSCMI)</a:t>
            </a:r>
            <a:endParaRPr lang="en-US"/>
          </a:p>
          <a:p>
            <a:pPr marL="685800" lvl="1" indent="-228600">
              <a:lnSpc>
                <a:spcPct val="200000"/>
              </a:lnSpc>
              <a:buFont typeface="Courier New"/>
              <a:buChar char="o"/>
            </a:pPr>
            <a:endParaRPr lang="en-US" sz="2500">
              <a:solidFill>
                <a:srgbClr val="444444"/>
              </a:solidFill>
              <a:latin typeface="Aptos Display"/>
              <a:ea typeface="Calibri"/>
              <a:cs typeface="Arial"/>
            </a:endParaRPr>
          </a:p>
        </p:txBody>
      </p:sp>
    </p:spTree>
    <p:extLst>
      <p:ext uri="{BB962C8B-B14F-4D97-AF65-F5344CB8AC3E}">
        <p14:creationId xmlns:p14="http://schemas.microsoft.com/office/powerpoint/2010/main" val="2785875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E2902-BDA5-4EDB-19EC-A5B7F277DDA1}"/>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EE5E57C7-B0A6-6253-2270-6360563DA628}"/>
              </a:ext>
            </a:extLst>
          </p:cNvPr>
          <p:cNvPicPr>
            <a:picLocks noChangeAspect="1"/>
          </p:cNvPicPr>
          <p:nvPr/>
        </p:nvPicPr>
        <p:blipFill>
          <a:blip r:embed="rId2"/>
          <a:stretch>
            <a:fillRect/>
          </a:stretch>
        </p:blipFill>
        <p:spPr>
          <a:xfrm>
            <a:off x="10187976" y="151"/>
            <a:ext cx="2002494" cy="906239"/>
          </a:xfrm>
          <a:prstGeom prst="rect">
            <a:avLst/>
          </a:prstGeom>
        </p:spPr>
      </p:pic>
      <p:sp>
        <p:nvSpPr>
          <p:cNvPr id="707" name="Rectangle: Diagonal Corners Rounded 706">
            <a:extLst>
              <a:ext uri="{FF2B5EF4-FFF2-40B4-BE49-F238E27FC236}">
                <a16:creationId xmlns:a16="http://schemas.microsoft.com/office/drawing/2014/main" id="{BAE1F294-0BF6-7B62-182D-D36A3A117979}"/>
              </a:ext>
            </a:extLst>
          </p:cNvPr>
          <p:cNvSpPr/>
          <p:nvPr/>
        </p:nvSpPr>
        <p:spPr>
          <a:xfrm>
            <a:off x="618434" y="596349"/>
            <a:ext cx="4625007"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44DDB0FA-0266-EA9D-1557-AF61092B982C}"/>
              </a:ext>
            </a:extLst>
          </p:cNvPr>
          <p:cNvSpPr txBox="1"/>
          <p:nvPr/>
        </p:nvSpPr>
        <p:spPr>
          <a:xfrm>
            <a:off x="934278" y="760294"/>
            <a:ext cx="3995530" cy="1077218"/>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VSC 3: No Benefits from Info</a:t>
            </a:r>
          </a:p>
        </p:txBody>
      </p:sp>
      <p:sp>
        <p:nvSpPr>
          <p:cNvPr id="750" name="TextBox 749">
            <a:extLst>
              <a:ext uri="{FF2B5EF4-FFF2-40B4-BE49-F238E27FC236}">
                <a16:creationId xmlns:a16="http://schemas.microsoft.com/office/drawing/2014/main" id="{420DB809-DC98-E9AB-8BD1-21DB0E8699E0}"/>
              </a:ext>
            </a:extLst>
          </p:cNvPr>
          <p:cNvSpPr txBox="1"/>
          <p:nvPr/>
        </p:nvSpPr>
        <p:spPr>
          <a:xfrm>
            <a:off x="616226" y="2085009"/>
            <a:ext cx="10568384" cy="46362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lnSpc>
                <a:spcPct val="150000"/>
              </a:lnSpc>
              <a:buFont typeface=""/>
              <a:buChar char="•"/>
            </a:pPr>
            <a:r>
              <a:rPr lang="en-US" sz="2400">
                <a:solidFill>
                  <a:srgbClr val="444444"/>
                </a:solidFill>
                <a:latin typeface="Aptos Display"/>
                <a:ea typeface="Calibri"/>
                <a:cs typeface="Arial"/>
              </a:rPr>
              <a:t>Do not solicit business from taxpayers you assist or use the knowledge gained about them for any direct or indirect personal benefit for yourself or any other specific individual </a:t>
            </a:r>
            <a:endParaRPr lang="en-US"/>
          </a:p>
          <a:p>
            <a:pPr marL="742950" lvl="1" indent="-285750">
              <a:lnSpc>
                <a:spcPct val="150000"/>
              </a:lnSpc>
              <a:buFont typeface="Courier New"/>
              <a:buChar char="o"/>
            </a:pPr>
            <a:r>
              <a:rPr lang="en-US" sz="2400">
                <a:solidFill>
                  <a:srgbClr val="444444"/>
                </a:solidFill>
                <a:latin typeface="Aptos Display"/>
                <a:ea typeface="Calibri"/>
                <a:cs typeface="Calibri"/>
              </a:rPr>
              <a:t>We are a completely free service </a:t>
            </a:r>
          </a:p>
          <a:p>
            <a:pPr marL="742950" lvl="1" indent="-285750">
              <a:lnSpc>
                <a:spcPct val="150000"/>
              </a:lnSpc>
              <a:buFont typeface="Courier New"/>
              <a:buChar char="o"/>
            </a:pPr>
            <a:r>
              <a:rPr lang="en-US" sz="2400">
                <a:solidFill>
                  <a:srgbClr val="444444"/>
                </a:solidFill>
                <a:latin typeface="Aptos Display"/>
                <a:ea typeface="Calibri"/>
                <a:cs typeface="Calibri"/>
              </a:rPr>
              <a:t>No gain from knowledge of clients </a:t>
            </a:r>
          </a:p>
          <a:p>
            <a:pPr marL="742950" lvl="1" indent="-285750">
              <a:lnSpc>
                <a:spcPct val="150000"/>
              </a:lnSpc>
              <a:buFont typeface="Courier New"/>
              <a:buChar char="o"/>
            </a:pPr>
            <a:r>
              <a:rPr lang="en-US" sz="2400">
                <a:solidFill>
                  <a:srgbClr val="444444"/>
                </a:solidFill>
                <a:latin typeface="Aptos Display"/>
                <a:ea typeface="Calibri"/>
                <a:cs typeface="Calibri"/>
              </a:rPr>
              <a:t>No asking for someone’s number </a:t>
            </a:r>
          </a:p>
          <a:p>
            <a:pPr marL="742950" lvl="1" indent="-285750">
              <a:lnSpc>
                <a:spcPct val="150000"/>
              </a:lnSpc>
              <a:buFont typeface="Courier New"/>
              <a:buChar char="o"/>
            </a:pPr>
            <a:r>
              <a:rPr lang="en-US" sz="2400">
                <a:solidFill>
                  <a:srgbClr val="444444"/>
                </a:solidFill>
                <a:latin typeface="Aptos Display"/>
                <a:ea typeface="Calibri"/>
                <a:cs typeface="Calibri"/>
              </a:rPr>
              <a:t>No drumming up business for another person or yourself</a:t>
            </a:r>
          </a:p>
          <a:p>
            <a:pPr marL="685800" lvl="1" indent="-228600">
              <a:lnSpc>
                <a:spcPct val="200000"/>
              </a:lnSpc>
              <a:buFont typeface="Courier New"/>
              <a:buChar char="o"/>
            </a:pPr>
            <a:endParaRPr lang="en-US" sz="2500">
              <a:solidFill>
                <a:srgbClr val="444444"/>
              </a:solidFill>
              <a:latin typeface="Aptos Display"/>
              <a:ea typeface="Calibri"/>
              <a:cs typeface="Arial"/>
            </a:endParaRPr>
          </a:p>
        </p:txBody>
      </p:sp>
    </p:spTree>
    <p:extLst>
      <p:ext uri="{BB962C8B-B14F-4D97-AF65-F5344CB8AC3E}">
        <p14:creationId xmlns:p14="http://schemas.microsoft.com/office/powerpoint/2010/main" val="1563289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79725-54C1-3D32-C8B9-EA2CDDC7F961}"/>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D038FEC3-877A-2F8D-1393-448CEA769187}"/>
              </a:ext>
            </a:extLst>
          </p:cNvPr>
          <p:cNvPicPr>
            <a:picLocks noChangeAspect="1"/>
          </p:cNvPicPr>
          <p:nvPr/>
        </p:nvPicPr>
        <p:blipFill>
          <a:blip r:embed="rId2"/>
          <a:stretch>
            <a:fillRect/>
          </a:stretch>
        </p:blipFill>
        <p:spPr>
          <a:xfrm>
            <a:off x="10187976" y="151"/>
            <a:ext cx="2002494" cy="906239"/>
          </a:xfrm>
          <a:prstGeom prst="rect">
            <a:avLst/>
          </a:prstGeom>
        </p:spPr>
      </p:pic>
      <p:sp>
        <p:nvSpPr>
          <p:cNvPr id="707" name="Rectangle: Diagonal Corners Rounded 706">
            <a:extLst>
              <a:ext uri="{FF2B5EF4-FFF2-40B4-BE49-F238E27FC236}">
                <a16:creationId xmlns:a16="http://schemas.microsoft.com/office/drawing/2014/main" id="{AAD3B5A6-AAB3-E4CB-5921-33E2089E06EC}"/>
              </a:ext>
            </a:extLst>
          </p:cNvPr>
          <p:cNvSpPr/>
          <p:nvPr/>
        </p:nvSpPr>
        <p:spPr>
          <a:xfrm>
            <a:off x="618434" y="596349"/>
            <a:ext cx="4625007"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75E45897-A36C-8BC7-D0F2-1B1ADFC01874}"/>
              </a:ext>
            </a:extLst>
          </p:cNvPr>
          <p:cNvSpPr txBox="1"/>
          <p:nvPr/>
        </p:nvSpPr>
        <p:spPr>
          <a:xfrm>
            <a:off x="934278" y="760294"/>
            <a:ext cx="3995530" cy="1077218"/>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VSC 4: No False Return Prep</a:t>
            </a:r>
          </a:p>
        </p:txBody>
      </p:sp>
      <p:sp>
        <p:nvSpPr>
          <p:cNvPr id="929" name="TextBox 928">
            <a:extLst>
              <a:ext uri="{FF2B5EF4-FFF2-40B4-BE49-F238E27FC236}">
                <a16:creationId xmlns:a16="http://schemas.microsoft.com/office/drawing/2014/main" id="{5A9ABD05-7A17-71CA-7A04-8837B4B28B84}"/>
              </a:ext>
            </a:extLst>
          </p:cNvPr>
          <p:cNvSpPr txBox="1"/>
          <p:nvPr/>
        </p:nvSpPr>
        <p:spPr>
          <a:xfrm>
            <a:off x="485775" y="2359025"/>
            <a:ext cx="5288491"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buFont typeface="Arial"/>
              <a:buChar char="•"/>
            </a:pPr>
            <a:r>
              <a:rPr lang="en-US" sz="2500">
                <a:latin typeface="Aptos Display"/>
              </a:rPr>
              <a:t>Do not knowingly prepare false returns</a:t>
            </a:r>
          </a:p>
        </p:txBody>
      </p:sp>
      <p:sp>
        <p:nvSpPr>
          <p:cNvPr id="930" name="TextBox 929">
            <a:extLst>
              <a:ext uri="{FF2B5EF4-FFF2-40B4-BE49-F238E27FC236}">
                <a16:creationId xmlns:a16="http://schemas.microsoft.com/office/drawing/2014/main" id="{A91BD4BD-D004-7269-752D-25FAB3B193F2}"/>
              </a:ext>
            </a:extLst>
          </p:cNvPr>
          <p:cNvSpPr txBox="1"/>
          <p:nvPr/>
        </p:nvSpPr>
        <p:spPr>
          <a:xfrm>
            <a:off x="935567" y="2830443"/>
            <a:ext cx="8521468" cy="152766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00050" indent="-171450">
              <a:lnSpc>
                <a:spcPct val="200000"/>
              </a:lnSpc>
              <a:buFont typeface="Arial"/>
              <a:buChar char="•"/>
            </a:pPr>
            <a:r>
              <a:rPr lang="en-US" sz="2500">
                <a:latin typeface="Aptos Display"/>
                <a:cs typeface="Arial"/>
              </a:rPr>
              <a:t>We correctly apply tax law based on a taxpayers’ situation </a:t>
            </a:r>
            <a:endParaRPr lang="en-US" sz="2500">
              <a:latin typeface="Aptos Display"/>
              <a:ea typeface="Calibri"/>
              <a:cs typeface="Arial"/>
            </a:endParaRPr>
          </a:p>
          <a:p>
            <a:pPr marL="400050" indent="-171450">
              <a:lnSpc>
                <a:spcPct val="200000"/>
              </a:lnSpc>
              <a:buFont typeface="Arial"/>
              <a:buChar char="•"/>
            </a:pPr>
            <a:r>
              <a:rPr lang="en-US" sz="2500">
                <a:latin typeface="Aptos Display"/>
                <a:cs typeface="Arial"/>
              </a:rPr>
              <a:t>May cause additional issues for the taxpayer</a:t>
            </a:r>
            <a:endParaRPr lang="en-US" sz="2500">
              <a:latin typeface="Aptos Display"/>
              <a:ea typeface="Calibri"/>
              <a:cs typeface="Arial"/>
            </a:endParaRPr>
          </a:p>
        </p:txBody>
      </p:sp>
    </p:spTree>
    <p:extLst>
      <p:ext uri="{BB962C8B-B14F-4D97-AF65-F5344CB8AC3E}">
        <p14:creationId xmlns:p14="http://schemas.microsoft.com/office/powerpoint/2010/main" val="7911356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348B1-CCEB-8FEB-8AB4-B4FC0E36A17B}"/>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D4EA64A1-68D7-A69C-74C5-0417D56D8882}"/>
              </a:ext>
            </a:extLst>
          </p:cNvPr>
          <p:cNvPicPr>
            <a:picLocks noChangeAspect="1"/>
          </p:cNvPicPr>
          <p:nvPr/>
        </p:nvPicPr>
        <p:blipFill>
          <a:blip r:embed="rId2"/>
          <a:stretch>
            <a:fillRect/>
          </a:stretch>
        </p:blipFill>
        <p:spPr>
          <a:xfrm>
            <a:off x="10187976" y="151"/>
            <a:ext cx="2002494" cy="906239"/>
          </a:xfrm>
          <a:prstGeom prst="rect">
            <a:avLst/>
          </a:prstGeom>
        </p:spPr>
      </p:pic>
      <p:sp>
        <p:nvSpPr>
          <p:cNvPr id="707" name="Rectangle: Diagonal Corners Rounded 706">
            <a:extLst>
              <a:ext uri="{FF2B5EF4-FFF2-40B4-BE49-F238E27FC236}">
                <a16:creationId xmlns:a16="http://schemas.microsoft.com/office/drawing/2014/main" id="{77C0241A-4D50-1823-DDC8-0529DCC82C92}"/>
              </a:ext>
            </a:extLst>
          </p:cNvPr>
          <p:cNvSpPr/>
          <p:nvPr/>
        </p:nvSpPr>
        <p:spPr>
          <a:xfrm>
            <a:off x="618434" y="596349"/>
            <a:ext cx="4625007"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ED1EC131-D630-3DA0-EFA9-8F146EE5DD6F}"/>
              </a:ext>
            </a:extLst>
          </p:cNvPr>
          <p:cNvSpPr txBox="1"/>
          <p:nvPr/>
        </p:nvSpPr>
        <p:spPr>
          <a:xfrm>
            <a:off x="934278" y="1003711"/>
            <a:ext cx="3995530"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VSC 5: Good Conduct</a:t>
            </a:r>
          </a:p>
        </p:txBody>
      </p:sp>
      <p:sp>
        <p:nvSpPr>
          <p:cNvPr id="941" name="TextBox 940">
            <a:extLst>
              <a:ext uri="{FF2B5EF4-FFF2-40B4-BE49-F238E27FC236}">
                <a16:creationId xmlns:a16="http://schemas.microsoft.com/office/drawing/2014/main" id="{993D2756-496E-B673-CCB4-820EF8CB9E8F}"/>
              </a:ext>
            </a:extLst>
          </p:cNvPr>
          <p:cNvSpPr txBox="1"/>
          <p:nvPr/>
        </p:nvSpPr>
        <p:spPr>
          <a:xfrm>
            <a:off x="618066" y="2385482"/>
            <a:ext cx="10786532" cy="152766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lnSpc>
                <a:spcPct val="200000"/>
              </a:lnSpc>
              <a:buFont typeface="Arial"/>
              <a:buChar char="•"/>
            </a:pPr>
            <a:r>
              <a:rPr lang="en-US" sz="2500">
                <a:latin typeface="Aptos Display"/>
              </a:rPr>
              <a:t>Do not engage in criminal, infamous, dishonest, notoriously disgraceful conduct, or any other conduct deemed to have a negative effect on the VITA program</a:t>
            </a:r>
          </a:p>
        </p:txBody>
      </p:sp>
    </p:spTree>
    <p:extLst>
      <p:ext uri="{BB962C8B-B14F-4D97-AF65-F5344CB8AC3E}">
        <p14:creationId xmlns:p14="http://schemas.microsoft.com/office/powerpoint/2010/main" val="1563793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F62AF-4386-53E8-26EC-0A6003977DBE}"/>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5B8B4E07-F84E-4842-119E-160B8808602F}"/>
              </a:ext>
            </a:extLst>
          </p:cNvPr>
          <p:cNvPicPr>
            <a:picLocks noChangeAspect="1"/>
          </p:cNvPicPr>
          <p:nvPr/>
        </p:nvPicPr>
        <p:blipFill>
          <a:blip r:embed="rId2"/>
          <a:stretch>
            <a:fillRect/>
          </a:stretch>
        </p:blipFill>
        <p:spPr>
          <a:xfrm>
            <a:off x="10187976" y="151"/>
            <a:ext cx="2002494" cy="906239"/>
          </a:xfrm>
          <a:prstGeom prst="rect">
            <a:avLst/>
          </a:prstGeom>
        </p:spPr>
      </p:pic>
      <p:sp>
        <p:nvSpPr>
          <p:cNvPr id="707" name="Rectangle: Diagonal Corners Rounded 706">
            <a:extLst>
              <a:ext uri="{FF2B5EF4-FFF2-40B4-BE49-F238E27FC236}">
                <a16:creationId xmlns:a16="http://schemas.microsoft.com/office/drawing/2014/main" id="{543F225A-1040-BCD5-6453-52B566141825}"/>
              </a:ext>
            </a:extLst>
          </p:cNvPr>
          <p:cNvSpPr/>
          <p:nvPr/>
        </p:nvSpPr>
        <p:spPr>
          <a:xfrm>
            <a:off x="618434" y="596349"/>
            <a:ext cx="5021882"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0571EF46-8CFB-7AC8-0F38-5862DC9195E4}"/>
              </a:ext>
            </a:extLst>
          </p:cNvPr>
          <p:cNvSpPr txBox="1"/>
          <p:nvPr/>
        </p:nvSpPr>
        <p:spPr>
          <a:xfrm>
            <a:off x="828445" y="1046044"/>
            <a:ext cx="4604071"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VSC 6: Respect Taxpayers</a:t>
            </a:r>
          </a:p>
        </p:txBody>
      </p:sp>
      <p:sp>
        <p:nvSpPr>
          <p:cNvPr id="13" name="TextBox 12">
            <a:extLst>
              <a:ext uri="{FF2B5EF4-FFF2-40B4-BE49-F238E27FC236}">
                <a16:creationId xmlns:a16="http://schemas.microsoft.com/office/drawing/2014/main" id="{6AE626A0-750B-6790-0E13-8B85DAAD1004}"/>
              </a:ext>
            </a:extLst>
          </p:cNvPr>
          <p:cNvSpPr txBox="1"/>
          <p:nvPr/>
        </p:nvSpPr>
        <p:spPr>
          <a:xfrm>
            <a:off x="609985" y="2370666"/>
            <a:ext cx="10502995" cy="134120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200000"/>
              </a:lnSpc>
              <a:buFont typeface="Arial"/>
              <a:buChar char="•"/>
            </a:pPr>
            <a:r>
              <a:rPr lang="en-US" sz="2500">
                <a:latin typeface="Aptos Display"/>
                <a:ea typeface="Calibri"/>
                <a:cs typeface="Calibri"/>
              </a:rPr>
              <a:t>Treat all taxpayers in a professional, courteous, and respectful manner </a:t>
            </a:r>
            <a:endParaRPr lang="en-US" sz="2500">
              <a:latin typeface="Aptos Display"/>
            </a:endParaRPr>
          </a:p>
          <a:p>
            <a:pPr marL="800100" lvl="1" indent="-342900">
              <a:lnSpc>
                <a:spcPct val="200000"/>
              </a:lnSpc>
              <a:buFont typeface="Courier New"/>
              <a:buChar char="o"/>
            </a:pPr>
            <a:r>
              <a:rPr lang="en-US">
                <a:latin typeface="Aptos Display"/>
                <a:ea typeface="Calibri"/>
                <a:cs typeface="Calibri"/>
              </a:rPr>
              <a:t>Make sure that we do our due diligence when speaking with taxpayers</a:t>
            </a:r>
          </a:p>
        </p:txBody>
      </p:sp>
      <p:sp>
        <p:nvSpPr>
          <p:cNvPr id="2" name="TextBox 1">
            <a:extLst>
              <a:ext uri="{FF2B5EF4-FFF2-40B4-BE49-F238E27FC236}">
                <a16:creationId xmlns:a16="http://schemas.microsoft.com/office/drawing/2014/main" id="{E286A7D6-6D33-9E33-9181-159603F7D3E2}"/>
              </a:ext>
            </a:extLst>
          </p:cNvPr>
          <p:cNvSpPr txBox="1"/>
          <p:nvPr/>
        </p:nvSpPr>
        <p:spPr>
          <a:xfrm>
            <a:off x="616387" y="4022732"/>
            <a:ext cx="10502995" cy="6139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50000"/>
              </a:lnSpc>
              <a:buFont typeface="Arial"/>
              <a:buChar char="•"/>
            </a:pPr>
            <a:r>
              <a:rPr lang="en-US" sz="2500">
                <a:latin typeface="Aptos Display"/>
                <a:ea typeface="Calibri"/>
                <a:cs typeface="Calibri"/>
              </a:rPr>
              <a:t>This standard of treatment applies to your fellow volunteers as well</a:t>
            </a:r>
          </a:p>
        </p:txBody>
      </p:sp>
    </p:spTree>
    <p:extLst>
      <p:ext uri="{BB962C8B-B14F-4D97-AF65-F5344CB8AC3E}">
        <p14:creationId xmlns:p14="http://schemas.microsoft.com/office/powerpoint/2010/main" val="2716909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224C3-EE3E-2172-5C0F-4EEAD3831DE5}"/>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593EADD5-6ED4-9EE6-54BB-8B77C326EEA0}"/>
              </a:ext>
            </a:extLst>
          </p:cNvPr>
          <p:cNvPicPr>
            <a:picLocks noChangeAspect="1"/>
          </p:cNvPicPr>
          <p:nvPr/>
        </p:nvPicPr>
        <p:blipFill>
          <a:blip r:embed="rId2"/>
          <a:stretch>
            <a:fillRect/>
          </a:stretch>
        </p:blipFill>
        <p:spPr>
          <a:xfrm>
            <a:off x="10187976" y="151"/>
            <a:ext cx="2002494" cy="906239"/>
          </a:xfrm>
          <a:prstGeom prst="rect">
            <a:avLst/>
          </a:prstGeom>
        </p:spPr>
      </p:pic>
      <p:sp>
        <p:nvSpPr>
          <p:cNvPr id="707" name="Rectangle: Diagonal Corners Rounded 706">
            <a:extLst>
              <a:ext uri="{FF2B5EF4-FFF2-40B4-BE49-F238E27FC236}">
                <a16:creationId xmlns:a16="http://schemas.microsoft.com/office/drawing/2014/main" id="{3A0B1BF2-B954-4DC4-A9AA-16E9F60E2145}"/>
              </a:ext>
            </a:extLst>
          </p:cNvPr>
          <p:cNvSpPr/>
          <p:nvPr/>
        </p:nvSpPr>
        <p:spPr>
          <a:xfrm>
            <a:off x="623725" y="596349"/>
            <a:ext cx="6372928" cy="1460470"/>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49E55812-F4E9-E329-0C80-464D8750CEF3}"/>
              </a:ext>
            </a:extLst>
          </p:cNvPr>
          <p:cNvSpPr txBox="1"/>
          <p:nvPr/>
        </p:nvSpPr>
        <p:spPr>
          <a:xfrm>
            <a:off x="828445" y="1046044"/>
            <a:ext cx="5745678"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Consequences of VSC Violation</a:t>
            </a:r>
          </a:p>
        </p:txBody>
      </p:sp>
      <p:sp>
        <p:nvSpPr>
          <p:cNvPr id="13" name="TextBox 12">
            <a:extLst>
              <a:ext uri="{FF2B5EF4-FFF2-40B4-BE49-F238E27FC236}">
                <a16:creationId xmlns:a16="http://schemas.microsoft.com/office/drawing/2014/main" id="{C47AF402-7EAC-6038-5DCE-6004DF2F1347}"/>
              </a:ext>
            </a:extLst>
          </p:cNvPr>
          <p:cNvSpPr txBox="1"/>
          <p:nvPr/>
        </p:nvSpPr>
        <p:spPr>
          <a:xfrm>
            <a:off x="625861" y="2285999"/>
            <a:ext cx="10831078" cy="445154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800100" lvl="1" indent="-342900">
              <a:lnSpc>
                <a:spcPct val="150000"/>
              </a:lnSpc>
              <a:buFont typeface="Arial,Sans-Serif"/>
              <a:buChar char="•"/>
            </a:pPr>
            <a:r>
              <a:rPr lang="en-US" sz="2400"/>
              <a:t>You could get banned from volunteering</a:t>
            </a:r>
          </a:p>
          <a:p>
            <a:pPr marL="1257300" lvl="2" indent="-342900">
              <a:lnSpc>
                <a:spcPct val="150000"/>
              </a:lnSpc>
              <a:buFont typeface="Courier New,monospace"/>
              <a:buChar char="o"/>
            </a:pPr>
            <a:r>
              <a:rPr lang="en-US"/>
              <a:t>Depending on the severity of the violation, you could be placed on an IRS list that bars you from volunteering with VITA indefinitely</a:t>
            </a:r>
          </a:p>
          <a:p>
            <a:pPr marL="1257300" lvl="2" indent="-342900">
              <a:lnSpc>
                <a:spcPct val="150000"/>
              </a:lnSpc>
              <a:buFont typeface="Courier New,monospace"/>
              <a:buChar char="o"/>
            </a:pPr>
            <a:endParaRPr lang="en-US"/>
          </a:p>
          <a:p>
            <a:pPr marL="800100" lvl="1" indent="-342900">
              <a:buFont typeface="Arial"/>
              <a:buChar char="•"/>
            </a:pPr>
            <a:r>
              <a:rPr lang="en-US" sz="2400"/>
              <a:t>MSU and UWSCMI could be prohibited from offering VITA in the future</a:t>
            </a:r>
          </a:p>
          <a:p>
            <a:pPr lvl="1"/>
            <a:endParaRPr lang="en-US" sz="2400"/>
          </a:p>
          <a:p>
            <a:pPr marL="800100" lvl="1" indent="-342900">
              <a:buFont typeface="Arial"/>
              <a:buChar char="•"/>
            </a:pPr>
            <a:r>
              <a:rPr lang="en-US" sz="2400"/>
              <a:t>Engagement in criminal acts could result in prosecution, fines, and/or jail time</a:t>
            </a:r>
          </a:p>
          <a:p>
            <a:pPr lvl="2">
              <a:lnSpc>
                <a:spcPct val="150000"/>
              </a:lnSpc>
            </a:pPr>
            <a:endParaRPr lang="en-US"/>
          </a:p>
          <a:p>
            <a:pPr marL="342900" indent="-342900">
              <a:lnSpc>
                <a:spcPct val="200000"/>
              </a:lnSpc>
              <a:buFont typeface="Arial"/>
              <a:buChar char="•"/>
            </a:pPr>
            <a:endParaRPr lang="en-US" sz="2500"/>
          </a:p>
        </p:txBody>
      </p:sp>
    </p:spTree>
    <p:extLst>
      <p:ext uri="{BB962C8B-B14F-4D97-AF65-F5344CB8AC3E}">
        <p14:creationId xmlns:p14="http://schemas.microsoft.com/office/powerpoint/2010/main" val="2355757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A95F9-58B3-ED83-B7F6-581A21858467}"/>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294104A4-4522-1B1C-186C-4B5960AF62C5}"/>
              </a:ext>
            </a:extLst>
          </p:cNvPr>
          <p:cNvPicPr>
            <a:picLocks noChangeAspect="1"/>
          </p:cNvPicPr>
          <p:nvPr/>
        </p:nvPicPr>
        <p:blipFill>
          <a:blip r:embed="rId2"/>
          <a:stretch>
            <a:fillRect/>
          </a:stretch>
        </p:blipFill>
        <p:spPr>
          <a:xfrm>
            <a:off x="10187976" y="151"/>
            <a:ext cx="2002494" cy="906239"/>
          </a:xfrm>
          <a:prstGeom prst="rect">
            <a:avLst/>
          </a:prstGeom>
        </p:spPr>
      </p:pic>
      <p:sp>
        <p:nvSpPr>
          <p:cNvPr id="707" name="Rectangle: Diagonal Corners Rounded 706">
            <a:extLst>
              <a:ext uri="{FF2B5EF4-FFF2-40B4-BE49-F238E27FC236}">
                <a16:creationId xmlns:a16="http://schemas.microsoft.com/office/drawing/2014/main" id="{E3E348D2-F099-32BC-DB4B-C7A599E1D982}"/>
              </a:ext>
            </a:extLst>
          </p:cNvPr>
          <p:cNvSpPr/>
          <p:nvPr/>
        </p:nvSpPr>
        <p:spPr>
          <a:xfrm>
            <a:off x="623725" y="596349"/>
            <a:ext cx="3844663"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92D3C055-BDAA-5AA9-FC45-72CAFE9AF412}"/>
              </a:ext>
            </a:extLst>
          </p:cNvPr>
          <p:cNvSpPr txBox="1"/>
          <p:nvPr/>
        </p:nvSpPr>
        <p:spPr>
          <a:xfrm>
            <a:off x="828445" y="1046044"/>
            <a:ext cx="3359118"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What you can do</a:t>
            </a:r>
          </a:p>
        </p:txBody>
      </p:sp>
      <p:sp>
        <p:nvSpPr>
          <p:cNvPr id="13" name="TextBox 12">
            <a:extLst>
              <a:ext uri="{FF2B5EF4-FFF2-40B4-BE49-F238E27FC236}">
                <a16:creationId xmlns:a16="http://schemas.microsoft.com/office/drawing/2014/main" id="{85A2EA06-D669-3B43-1FE2-BBDDD0F31BDB}"/>
              </a:ext>
            </a:extLst>
          </p:cNvPr>
          <p:cNvSpPr txBox="1"/>
          <p:nvPr/>
        </p:nvSpPr>
        <p:spPr>
          <a:xfrm>
            <a:off x="625861" y="2285999"/>
            <a:ext cx="10831078" cy="38359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US" sz="2500">
                <a:ea typeface="+mn-lt"/>
                <a:cs typeface="+mn-lt"/>
              </a:rPr>
              <a:t>There are a few actions you can take when someone behaves unethically:</a:t>
            </a:r>
          </a:p>
          <a:p>
            <a:pPr>
              <a:lnSpc>
                <a:spcPct val="200000"/>
              </a:lnSpc>
            </a:pPr>
            <a:r>
              <a:rPr lang="en-US" sz="2500">
                <a:ea typeface="+mn-lt"/>
                <a:cs typeface="+mn-lt"/>
              </a:rPr>
              <a:t> 1. Talk to your site coordinator </a:t>
            </a:r>
          </a:p>
          <a:p>
            <a:pPr>
              <a:lnSpc>
                <a:spcPct val="200000"/>
              </a:lnSpc>
            </a:pPr>
            <a:r>
              <a:rPr lang="en-US" sz="2500">
                <a:ea typeface="+mn-lt"/>
                <a:cs typeface="+mn-lt"/>
              </a:rPr>
              <a:t> 2. Talk to the e-board or another staff member </a:t>
            </a:r>
          </a:p>
          <a:p>
            <a:pPr>
              <a:lnSpc>
                <a:spcPct val="200000"/>
              </a:lnSpc>
            </a:pPr>
            <a:r>
              <a:rPr lang="en-US" sz="2500">
                <a:ea typeface="+mn-lt"/>
                <a:cs typeface="+mn-lt"/>
              </a:rPr>
              <a:t> 3. Email </a:t>
            </a:r>
            <a:r>
              <a:rPr lang="en-US" sz="2500">
                <a:ea typeface="+mn-lt"/>
                <a:cs typeface="+mn-lt"/>
                <a:hlinkClick r:id="rId3"/>
              </a:rPr>
              <a:t>WI.Voltax@irs.gov</a:t>
            </a:r>
            <a:endParaRPr lang="en-US" sz="2500">
              <a:ea typeface="+mn-lt"/>
              <a:cs typeface="+mn-lt"/>
            </a:endParaRPr>
          </a:p>
          <a:p>
            <a:pPr>
              <a:lnSpc>
                <a:spcPct val="200000"/>
              </a:lnSpc>
            </a:pPr>
            <a:r>
              <a:rPr lang="en-US" sz="2500" b="1" u="sng"/>
              <a:t>If you see something, say something.</a:t>
            </a:r>
          </a:p>
        </p:txBody>
      </p:sp>
    </p:spTree>
    <p:extLst>
      <p:ext uri="{BB962C8B-B14F-4D97-AF65-F5344CB8AC3E}">
        <p14:creationId xmlns:p14="http://schemas.microsoft.com/office/powerpoint/2010/main" val="1826558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8FC23-547D-B1E9-B9A2-9E9F37D1D4A5}"/>
            </a:ext>
          </a:extLst>
        </p:cNvPr>
        <p:cNvGrpSpPr/>
        <p:nvPr/>
      </p:nvGrpSpPr>
      <p:grpSpPr>
        <a:xfrm>
          <a:off x="0" y="0"/>
          <a:ext cx="0" cy="0"/>
          <a:chOff x="0" y="0"/>
          <a:chExt cx="0" cy="0"/>
        </a:xfrm>
      </p:grpSpPr>
      <p:sp>
        <p:nvSpPr>
          <p:cNvPr id="79" name="Title 1">
            <a:extLst>
              <a:ext uri="{FF2B5EF4-FFF2-40B4-BE49-F238E27FC236}">
                <a16:creationId xmlns:a16="http://schemas.microsoft.com/office/drawing/2014/main" id="{19F491FB-5FA3-F54E-289E-DC937F028AAC}"/>
              </a:ext>
            </a:extLst>
          </p:cNvPr>
          <p:cNvSpPr txBox="1">
            <a:spLocks/>
          </p:cNvSpPr>
          <p:nvPr/>
        </p:nvSpPr>
        <p:spPr>
          <a:xfrm>
            <a:off x="781755" y="986013"/>
            <a:ext cx="10515600" cy="1325563"/>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a:solidFill>
                  <a:srgbClr val="18453B"/>
                </a:solidFill>
                <a:latin typeface="Arial"/>
                <a:cs typeface="Arial"/>
              </a:rPr>
              <a:t>Email Sign-up Form                Broad 360 Points </a:t>
            </a:r>
          </a:p>
          <a:p>
            <a:r>
              <a:rPr lang="en-US" sz="3600" b="1">
                <a:solidFill>
                  <a:srgbClr val="18453B"/>
                </a:solidFill>
                <a:latin typeface="Arial"/>
                <a:cs typeface="Arial"/>
              </a:rPr>
              <a:t>                                                (Culture &amp; </a:t>
            </a:r>
            <a:r>
              <a:rPr lang="en-US" sz="3600" b="1" dirty="0">
                <a:solidFill>
                  <a:srgbClr val="18453B"/>
                </a:solidFill>
                <a:latin typeface="Arial"/>
                <a:cs typeface="Arial"/>
              </a:rPr>
              <a:t>Comm 20p)</a:t>
            </a:r>
          </a:p>
        </p:txBody>
      </p:sp>
      <p:pic>
        <p:nvPicPr>
          <p:cNvPr id="2050" name="Picture 2">
            <a:extLst>
              <a:ext uri="{FF2B5EF4-FFF2-40B4-BE49-F238E27FC236}">
                <a16:creationId xmlns:a16="http://schemas.microsoft.com/office/drawing/2014/main" id="{CCB4511D-DA1D-36D3-DDCB-F6341734FE01}"/>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45163" y="2311576"/>
            <a:ext cx="4165600" cy="3987800"/>
          </a:xfrm>
          <a:prstGeom prst="rect">
            <a:avLst/>
          </a:prstGeom>
          <a:noFill/>
          <a:extLst>
            <a:ext uri="{909E8E84-426E-40DD-AFC4-6F175D3DCCD1}">
              <a14:hiddenFill xmlns:a14="http://schemas.microsoft.com/office/drawing/2010/main">
                <a:solidFill>
                  <a:srgbClr val="FFFFFF"/>
                </a:solidFill>
              </a14:hiddenFill>
            </a:ext>
          </a:extLst>
        </p:spPr>
      </p:pic>
      <p:pic>
        <p:nvPicPr>
          <p:cNvPr id="4" name="Content Placeholder 3" descr="A qr code on a white background&#10;&#10;AI-generated content may be incorrect.">
            <a:extLst>
              <a:ext uri="{FF2B5EF4-FFF2-40B4-BE49-F238E27FC236}">
                <a16:creationId xmlns:a16="http://schemas.microsoft.com/office/drawing/2014/main" id="{290AF441-5BC2-DCDA-AA3D-4F8AE02745E6}"/>
              </a:ext>
            </a:extLst>
          </p:cNvPr>
          <p:cNvPicPr>
            <a:picLocks noChangeAspect="1"/>
          </p:cNvPicPr>
          <p:nvPr/>
        </p:nvPicPr>
        <p:blipFill>
          <a:blip r:embed="rId4"/>
          <a:stretch>
            <a:fillRect/>
          </a:stretch>
        </p:blipFill>
        <p:spPr>
          <a:xfrm>
            <a:off x="6512021" y="2310184"/>
            <a:ext cx="4963348" cy="4078581"/>
          </a:xfrm>
          <a:prstGeom prst="rect">
            <a:avLst/>
          </a:prstGeom>
        </p:spPr>
      </p:pic>
    </p:spTree>
    <p:extLst>
      <p:ext uri="{BB962C8B-B14F-4D97-AF65-F5344CB8AC3E}">
        <p14:creationId xmlns:p14="http://schemas.microsoft.com/office/powerpoint/2010/main" val="36920701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a:extLst>
            <a:ext uri="{FF2B5EF4-FFF2-40B4-BE49-F238E27FC236}">
              <a16:creationId xmlns:a16="http://schemas.microsoft.com/office/drawing/2014/main" id="{A29162C8-6E3B-18C1-D136-36D5388DAF8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61B381F-36F1-B21B-250F-A127A5E94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0179CD6F-F885-B33D-3655-468268CDB5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4" name="TextBox 3">
            <a:extLst>
              <a:ext uri="{FF2B5EF4-FFF2-40B4-BE49-F238E27FC236}">
                <a16:creationId xmlns:a16="http://schemas.microsoft.com/office/drawing/2014/main" id="{4A6BF4D2-E5ED-51AC-222B-D724988ABDCC}"/>
              </a:ext>
            </a:extLst>
          </p:cNvPr>
          <p:cNvSpPr txBox="1"/>
          <p:nvPr/>
        </p:nvSpPr>
        <p:spPr>
          <a:xfrm>
            <a:off x="617331" y="2744860"/>
            <a:ext cx="3976876" cy="1809685"/>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fontScale="77500" lnSpcReduction="20000"/>
          </a:bodyPr>
          <a:lstStyle/>
          <a:p>
            <a:pPr>
              <a:lnSpc>
                <a:spcPct val="90000"/>
              </a:lnSpc>
              <a:spcAft>
                <a:spcPts val="600"/>
              </a:spcAft>
            </a:pPr>
            <a:r>
              <a:rPr lang="en-US" sz="6000" b="1">
                <a:solidFill>
                  <a:schemeClr val="bg1"/>
                </a:solidFill>
              </a:rPr>
              <a:t>Sample</a:t>
            </a:r>
          </a:p>
          <a:p>
            <a:pPr>
              <a:lnSpc>
                <a:spcPct val="90000"/>
              </a:lnSpc>
              <a:spcAft>
                <a:spcPts val="600"/>
              </a:spcAft>
            </a:pPr>
            <a:r>
              <a:rPr lang="en-US" sz="6000" b="1">
                <a:solidFill>
                  <a:schemeClr val="bg1"/>
                </a:solidFill>
              </a:rPr>
              <a:t>Exam Questions</a:t>
            </a:r>
          </a:p>
        </p:txBody>
      </p:sp>
      <p:pic>
        <p:nvPicPr>
          <p:cNvPr id="3" name="Picture 2" descr="VOLUNTEERING | msu-vita">
            <a:extLst>
              <a:ext uri="{FF2B5EF4-FFF2-40B4-BE49-F238E27FC236}">
                <a16:creationId xmlns:a16="http://schemas.microsoft.com/office/drawing/2014/main" id="{44ACDED0-4660-067A-FD81-BABFE3B110B1}"/>
              </a:ext>
            </a:extLst>
          </p:cNvPr>
          <p:cNvPicPr>
            <a:picLocks noChangeAspect="1"/>
          </p:cNvPicPr>
          <p:nvPr/>
        </p:nvPicPr>
        <p:blipFill>
          <a:blip r:embed="rId2"/>
          <a:stretch>
            <a:fillRect/>
          </a:stretch>
        </p:blipFill>
        <p:spPr>
          <a:xfrm>
            <a:off x="6800986" y="2369040"/>
            <a:ext cx="4747547" cy="2148264"/>
          </a:xfrm>
          <a:prstGeom prst="rect">
            <a:avLst/>
          </a:prstGeom>
        </p:spPr>
      </p:pic>
    </p:spTree>
    <p:extLst>
      <p:ext uri="{BB962C8B-B14F-4D97-AF65-F5344CB8AC3E}">
        <p14:creationId xmlns:p14="http://schemas.microsoft.com/office/powerpoint/2010/main" val="8606073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Diagonal Corners Rounded 5">
            <a:extLst>
              <a:ext uri="{FF2B5EF4-FFF2-40B4-BE49-F238E27FC236}">
                <a16:creationId xmlns:a16="http://schemas.microsoft.com/office/drawing/2014/main" id="{29DCF3B9-4C74-C8EB-5922-5131E2DDCFAE}"/>
              </a:ext>
            </a:extLst>
          </p:cNvPr>
          <p:cNvSpPr/>
          <p:nvPr/>
        </p:nvSpPr>
        <p:spPr>
          <a:xfrm>
            <a:off x="855501" y="206882"/>
            <a:ext cx="5021882"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8" name="TextBox 7">
            <a:extLst>
              <a:ext uri="{FF2B5EF4-FFF2-40B4-BE49-F238E27FC236}">
                <a16:creationId xmlns:a16="http://schemas.microsoft.com/office/drawing/2014/main" id="{56A50196-E6DC-AC47-20DF-DC0BFEA40FDA}"/>
              </a:ext>
            </a:extLst>
          </p:cNvPr>
          <p:cNvSpPr txBox="1"/>
          <p:nvPr/>
        </p:nvSpPr>
        <p:spPr>
          <a:xfrm>
            <a:off x="2267778" y="611422"/>
            <a:ext cx="2196363"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Question 1</a:t>
            </a:r>
          </a:p>
        </p:txBody>
      </p:sp>
      <p:sp>
        <p:nvSpPr>
          <p:cNvPr id="7" name="Text Placeholder 3">
            <a:extLst>
              <a:ext uri="{FF2B5EF4-FFF2-40B4-BE49-F238E27FC236}">
                <a16:creationId xmlns:a16="http://schemas.microsoft.com/office/drawing/2014/main" id="{178DFE7C-1FCA-8467-5950-533164CEEF38}"/>
              </a:ext>
            </a:extLst>
          </p:cNvPr>
          <p:cNvSpPr txBox="1">
            <a:spLocks/>
          </p:cNvSpPr>
          <p:nvPr/>
        </p:nvSpPr>
        <p:spPr>
          <a:xfrm>
            <a:off x="856721" y="1797755"/>
            <a:ext cx="10491081" cy="3614033"/>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en-US" sz="2500">
                <a:solidFill>
                  <a:srgbClr val="141413"/>
                </a:solidFill>
                <a:latin typeface="Aptos Display"/>
                <a:cs typeface="Arial"/>
              </a:rPr>
              <a:t>If a taxpayer offers you a $20 bill because they were so happy about the quality service they received, what is the appropriate action to take?</a:t>
            </a:r>
            <a:endParaRPr lang="en-US" sz="2500">
              <a:latin typeface="Aptos Display"/>
            </a:endParaRPr>
          </a:p>
          <a:p>
            <a:endParaRPr lang="en-US" sz="2500">
              <a:solidFill>
                <a:srgbClr val="141413"/>
              </a:solidFill>
              <a:latin typeface="Aptos Display"/>
              <a:cs typeface="Arial"/>
            </a:endParaRPr>
          </a:p>
          <a:p>
            <a:r>
              <a:rPr lang="en-US" sz="2500">
                <a:solidFill>
                  <a:srgbClr val="141413"/>
                </a:solidFill>
                <a:latin typeface="Aptos Display"/>
                <a:cs typeface="Arial"/>
              </a:rPr>
              <a:t>a. Take the $20 and thank the taxpayer for the tip.</a:t>
            </a:r>
            <a:endParaRPr lang="en-US" sz="2500">
              <a:latin typeface="Aptos Display"/>
            </a:endParaRPr>
          </a:p>
          <a:p>
            <a:r>
              <a:rPr lang="en-US" sz="2500">
                <a:solidFill>
                  <a:srgbClr val="141413"/>
                </a:solidFill>
                <a:latin typeface="Aptos Display"/>
                <a:cs typeface="Arial"/>
              </a:rPr>
              <a:t>b. Tell the taxpayer it would be better to have the $20 deposited directly into your bank account from his refund.</a:t>
            </a:r>
            <a:endParaRPr lang="en-US" sz="2500">
              <a:latin typeface="Aptos Display"/>
            </a:endParaRPr>
          </a:p>
          <a:p>
            <a:r>
              <a:rPr lang="en-US" sz="2500">
                <a:solidFill>
                  <a:srgbClr val="141413"/>
                </a:solidFill>
                <a:latin typeface="Aptos Display"/>
                <a:cs typeface="Arial"/>
              </a:rPr>
              <a:t>c . Thank the taxpayer, and explain that you cannot accept any payment for your services.</a:t>
            </a:r>
            <a:endParaRPr lang="en-US" sz="2500" b="1">
              <a:solidFill>
                <a:srgbClr val="000000"/>
              </a:solidFill>
              <a:latin typeface="Aptos Display"/>
              <a:cs typeface="Arial"/>
            </a:endParaRPr>
          </a:p>
          <a:p>
            <a:r>
              <a:rPr lang="en-US" sz="2500">
                <a:solidFill>
                  <a:srgbClr val="141413"/>
                </a:solidFill>
                <a:latin typeface="Aptos Display"/>
                <a:cs typeface="Arial"/>
              </a:rPr>
              <a:t>d . Refer the taxpayer to the tip jar located on the quality review and print station.</a:t>
            </a:r>
            <a:endParaRPr lang="en-US" sz="2500">
              <a:latin typeface="Aptos Display"/>
            </a:endParaRPr>
          </a:p>
          <a:p>
            <a:endParaRPr lang="en-US" sz="2500">
              <a:latin typeface="Aptos Display"/>
            </a:endParaRPr>
          </a:p>
        </p:txBody>
      </p:sp>
    </p:spTree>
    <p:extLst>
      <p:ext uri="{BB962C8B-B14F-4D97-AF65-F5344CB8AC3E}">
        <p14:creationId xmlns:p14="http://schemas.microsoft.com/office/powerpoint/2010/main" val="638423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8FFCC-CBC9-7452-E0DB-367CF62D4095}"/>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070A5D67-0085-29B7-B78D-EB71A1FB704A}"/>
              </a:ext>
            </a:extLst>
          </p:cNvPr>
          <p:cNvSpPr>
            <a:spLocks noGrp="1"/>
          </p:cNvSpPr>
          <p:nvPr>
            <p:ph type="body" sz="half" idx="2"/>
          </p:nvPr>
        </p:nvSpPr>
        <p:spPr>
          <a:xfrm>
            <a:off x="856721" y="1797755"/>
            <a:ext cx="10491081" cy="3614033"/>
          </a:xfrm>
        </p:spPr>
        <p:txBody>
          <a:bodyPr vert="horz" lIns="91440" tIns="45720" rIns="91440" bIns="45720" rtlCol="0" anchor="t">
            <a:noAutofit/>
          </a:bodyPr>
          <a:lstStyle/>
          <a:p>
            <a:r>
              <a:rPr lang="en-US" sz="2500">
                <a:solidFill>
                  <a:srgbClr val="141413"/>
                </a:solidFill>
                <a:latin typeface="Aptos Display"/>
                <a:cs typeface="Arial"/>
              </a:rPr>
              <a:t>If a taxpayer offers you a $20 bill because they were so happy about the quality service they received, what is the appropriate action to take?</a:t>
            </a:r>
            <a:endParaRPr lang="en-US" sz="2500">
              <a:latin typeface="Aptos Display"/>
            </a:endParaRPr>
          </a:p>
          <a:p>
            <a:endParaRPr lang="en-US" sz="2500">
              <a:solidFill>
                <a:srgbClr val="141413"/>
              </a:solidFill>
              <a:latin typeface="Aptos Display"/>
              <a:cs typeface="Arial"/>
            </a:endParaRPr>
          </a:p>
          <a:p>
            <a:r>
              <a:rPr lang="en-US" sz="2500">
                <a:solidFill>
                  <a:srgbClr val="141413"/>
                </a:solidFill>
                <a:latin typeface="Aptos Display"/>
                <a:cs typeface="Arial"/>
              </a:rPr>
              <a:t>a. Take the $20 and thank the taxpayer for the tip.</a:t>
            </a:r>
            <a:endParaRPr lang="en-US" sz="2500">
              <a:latin typeface="Aptos Display"/>
            </a:endParaRPr>
          </a:p>
          <a:p>
            <a:r>
              <a:rPr lang="en-US" sz="2500">
                <a:solidFill>
                  <a:srgbClr val="141413"/>
                </a:solidFill>
                <a:latin typeface="Aptos Display"/>
                <a:cs typeface="Arial"/>
              </a:rPr>
              <a:t>b. Tell the taxpayer it would be better to have the $20 deposited directly into your bank account from his refund.</a:t>
            </a:r>
            <a:endParaRPr lang="en-US" sz="2500">
              <a:latin typeface="Aptos Display"/>
            </a:endParaRPr>
          </a:p>
          <a:p>
            <a:r>
              <a:rPr lang="en-US" sz="2500" b="1">
                <a:solidFill>
                  <a:srgbClr val="141413"/>
                </a:solidFill>
                <a:latin typeface="Aptos Display"/>
                <a:cs typeface="Arial"/>
              </a:rPr>
              <a:t>c . Thank the taxpayer, and explain that you cannot accept any payment for your services.</a:t>
            </a:r>
            <a:endParaRPr lang="en-US" sz="2500" b="1">
              <a:latin typeface="Aptos Display"/>
            </a:endParaRPr>
          </a:p>
          <a:p>
            <a:r>
              <a:rPr lang="en-US" sz="2500">
                <a:solidFill>
                  <a:srgbClr val="141413"/>
                </a:solidFill>
                <a:latin typeface="Aptos Display"/>
                <a:cs typeface="Arial"/>
              </a:rPr>
              <a:t>d . Refer the taxpayer to the tip jar located on the quality review and print station.</a:t>
            </a:r>
            <a:endParaRPr lang="en-US" sz="2500">
              <a:latin typeface="Aptos Display"/>
            </a:endParaRPr>
          </a:p>
          <a:p>
            <a:endParaRPr lang="en-US" sz="2500">
              <a:latin typeface="Aptos Display"/>
            </a:endParaRPr>
          </a:p>
        </p:txBody>
      </p:sp>
      <p:sp>
        <p:nvSpPr>
          <p:cNvPr id="6" name="Rectangle: Diagonal Corners Rounded 5">
            <a:extLst>
              <a:ext uri="{FF2B5EF4-FFF2-40B4-BE49-F238E27FC236}">
                <a16:creationId xmlns:a16="http://schemas.microsoft.com/office/drawing/2014/main" id="{300E11B3-1CBA-98BA-0B81-7A23C9CC4858}"/>
              </a:ext>
            </a:extLst>
          </p:cNvPr>
          <p:cNvSpPr/>
          <p:nvPr/>
        </p:nvSpPr>
        <p:spPr>
          <a:xfrm>
            <a:off x="855501" y="206882"/>
            <a:ext cx="5021882"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8" name="TextBox 7">
            <a:extLst>
              <a:ext uri="{FF2B5EF4-FFF2-40B4-BE49-F238E27FC236}">
                <a16:creationId xmlns:a16="http://schemas.microsoft.com/office/drawing/2014/main" id="{F075870F-1898-25CC-4C20-92F6DD20F0FE}"/>
              </a:ext>
            </a:extLst>
          </p:cNvPr>
          <p:cNvSpPr txBox="1"/>
          <p:nvPr/>
        </p:nvSpPr>
        <p:spPr>
          <a:xfrm>
            <a:off x="2267778" y="611422"/>
            <a:ext cx="2196363"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Question 1</a:t>
            </a:r>
          </a:p>
        </p:txBody>
      </p:sp>
    </p:spTree>
    <p:extLst>
      <p:ext uri="{BB962C8B-B14F-4D97-AF65-F5344CB8AC3E}">
        <p14:creationId xmlns:p14="http://schemas.microsoft.com/office/powerpoint/2010/main" val="41279503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FE9AB-F61C-18B2-8CD4-B05D6C453D94}"/>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BC726D57-5023-C650-4B39-2D243114D020}"/>
              </a:ext>
            </a:extLst>
          </p:cNvPr>
          <p:cNvSpPr>
            <a:spLocks noGrp="1"/>
          </p:cNvSpPr>
          <p:nvPr>
            <p:ph type="body" sz="half" idx="2"/>
          </p:nvPr>
        </p:nvSpPr>
        <p:spPr>
          <a:xfrm>
            <a:off x="856721" y="1713088"/>
            <a:ext cx="11120559" cy="3614033"/>
          </a:xfrm>
        </p:spPr>
        <p:txBody>
          <a:bodyPr vert="horz" lIns="91440" tIns="45720" rIns="91440" bIns="45720" rtlCol="0" anchor="t">
            <a:noAutofit/>
          </a:bodyPr>
          <a:lstStyle/>
          <a:p>
            <a:r>
              <a:rPr lang="en-US" sz="2500">
                <a:solidFill>
                  <a:srgbClr val="141413"/>
                </a:solidFill>
                <a:latin typeface="Aptos Display"/>
                <a:cs typeface="Arial"/>
              </a:rPr>
              <a:t>Caiden prepares a tax return for Jesslyn at a VITA/TCE site. He finds out during the interview that Jesslyn has no health insurance. After Jesslyn leaves the site, Caiden writes her name and contact information down to take home to his friend who sells health insurance for profit. Which of the following statements is </a:t>
            </a:r>
            <a:r>
              <a:rPr lang="en-US" sz="2500" b="1">
                <a:solidFill>
                  <a:srgbClr val="141413"/>
                </a:solidFill>
                <a:latin typeface="Aptos Display"/>
                <a:cs typeface="Arial"/>
              </a:rPr>
              <a:t>true</a:t>
            </a:r>
            <a:r>
              <a:rPr lang="en-US" sz="2500">
                <a:solidFill>
                  <a:srgbClr val="141413"/>
                </a:solidFill>
                <a:latin typeface="Aptos Display"/>
                <a:cs typeface="Arial"/>
              </a:rPr>
              <a:t>?</a:t>
            </a:r>
            <a:endParaRPr lang="en-US" sz="2500">
              <a:solidFill>
                <a:srgbClr val="000000"/>
              </a:solidFill>
              <a:latin typeface="Aptos Display"/>
              <a:cs typeface="Arial"/>
            </a:endParaRPr>
          </a:p>
          <a:p>
            <a:pPr marL="457200" indent="-457200">
              <a:buAutoNum type="alphaLcPeriod"/>
            </a:pPr>
            <a:r>
              <a:rPr lang="en-US" sz="2500">
                <a:solidFill>
                  <a:srgbClr val="141413"/>
                </a:solidFill>
                <a:latin typeface="Aptos Display"/>
                <a:cs typeface="Arial"/>
              </a:rPr>
              <a:t>There is no violation to the Volunteer Standards of Conduct (VSC) unless Caiden's friend makes a big commission on the sale of health insurance to Jesslyn.</a:t>
            </a:r>
            <a:endParaRPr lang="en-US" sz="2500">
              <a:solidFill>
                <a:srgbClr val="000000"/>
              </a:solidFill>
              <a:latin typeface="Aptos Display"/>
              <a:cs typeface="Arial"/>
            </a:endParaRPr>
          </a:p>
          <a:p>
            <a:pPr marL="457200" indent="-457200">
              <a:buAutoNum type="alphaLcPeriod"/>
            </a:pPr>
            <a:r>
              <a:rPr lang="en-US" sz="2500">
                <a:solidFill>
                  <a:srgbClr val="141413"/>
                </a:solidFill>
                <a:latin typeface="Aptos Display"/>
                <a:cs typeface="Arial"/>
              </a:rPr>
              <a:t>Caiden has violated the VSC because he is using confidential information to engage in a financial transaction to further his own or another’s personal interest.</a:t>
            </a:r>
            <a:endParaRPr lang="en-US" sz="2500">
              <a:solidFill>
                <a:srgbClr val="000000"/>
              </a:solidFill>
              <a:latin typeface="Aptos Display"/>
              <a:cs typeface="Arial"/>
            </a:endParaRPr>
          </a:p>
          <a:p>
            <a:pPr marL="457200" indent="-457200">
              <a:buAutoNum type="alphaLcPeriod"/>
            </a:pPr>
            <a:r>
              <a:rPr lang="en-US" sz="2500">
                <a:solidFill>
                  <a:srgbClr val="141413"/>
                </a:solidFill>
                <a:latin typeface="Aptos Display"/>
                <a:cs typeface="Arial"/>
              </a:rPr>
              <a:t>Caiden is doing Jesslyn a favor by using her personal information to secure business for his friend.</a:t>
            </a:r>
            <a:endParaRPr lang="en-US" sz="2500">
              <a:solidFill>
                <a:srgbClr val="000000"/>
              </a:solidFill>
              <a:latin typeface="Aptos Display"/>
              <a:cs typeface="Arial"/>
            </a:endParaRPr>
          </a:p>
          <a:p>
            <a:pPr marL="457200" indent="-457200">
              <a:buAutoNum type="alphaLcPeriod"/>
            </a:pPr>
            <a:r>
              <a:rPr lang="en-US" sz="2500">
                <a:solidFill>
                  <a:srgbClr val="141413"/>
                </a:solidFill>
                <a:latin typeface="Aptos Display"/>
                <a:cs typeface="Arial"/>
              </a:rPr>
              <a:t>Information a taxpayer provides at a VITA/TCE site can be used for the volunteer’s personal gain.</a:t>
            </a:r>
            <a:endParaRPr lang="en-US" sz="2500">
              <a:latin typeface="Aptos Display"/>
            </a:endParaRPr>
          </a:p>
        </p:txBody>
      </p:sp>
      <p:sp>
        <p:nvSpPr>
          <p:cNvPr id="6" name="Rectangle: Diagonal Corners Rounded 5">
            <a:extLst>
              <a:ext uri="{FF2B5EF4-FFF2-40B4-BE49-F238E27FC236}">
                <a16:creationId xmlns:a16="http://schemas.microsoft.com/office/drawing/2014/main" id="{5136C323-DCF0-9206-C0D9-A9F558709810}"/>
              </a:ext>
            </a:extLst>
          </p:cNvPr>
          <p:cNvSpPr/>
          <p:nvPr/>
        </p:nvSpPr>
        <p:spPr>
          <a:xfrm>
            <a:off x="855501" y="206882"/>
            <a:ext cx="5021882"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8" name="TextBox 7">
            <a:extLst>
              <a:ext uri="{FF2B5EF4-FFF2-40B4-BE49-F238E27FC236}">
                <a16:creationId xmlns:a16="http://schemas.microsoft.com/office/drawing/2014/main" id="{55E3A115-53F5-0DC1-EE2E-66049DBA13DF}"/>
              </a:ext>
            </a:extLst>
          </p:cNvPr>
          <p:cNvSpPr txBox="1"/>
          <p:nvPr/>
        </p:nvSpPr>
        <p:spPr>
          <a:xfrm>
            <a:off x="2267778" y="611422"/>
            <a:ext cx="2196363"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Question 2</a:t>
            </a:r>
          </a:p>
        </p:txBody>
      </p:sp>
    </p:spTree>
    <p:extLst>
      <p:ext uri="{BB962C8B-B14F-4D97-AF65-F5344CB8AC3E}">
        <p14:creationId xmlns:p14="http://schemas.microsoft.com/office/powerpoint/2010/main" val="138019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13702-954F-A437-1BDB-73BCFDE5594E}"/>
            </a:ext>
          </a:extLst>
        </p:cNvPr>
        <p:cNvGrpSpPr/>
        <p:nvPr/>
      </p:nvGrpSpPr>
      <p:grpSpPr>
        <a:xfrm>
          <a:off x="0" y="0"/>
          <a:ext cx="0" cy="0"/>
          <a:chOff x="0" y="0"/>
          <a:chExt cx="0" cy="0"/>
        </a:xfrm>
      </p:grpSpPr>
      <p:sp>
        <p:nvSpPr>
          <p:cNvPr id="6" name="Rectangle: Diagonal Corners Rounded 5">
            <a:extLst>
              <a:ext uri="{FF2B5EF4-FFF2-40B4-BE49-F238E27FC236}">
                <a16:creationId xmlns:a16="http://schemas.microsoft.com/office/drawing/2014/main" id="{7251EFFC-673F-6798-4644-7B5D5D8085E6}"/>
              </a:ext>
            </a:extLst>
          </p:cNvPr>
          <p:cNvSpPr/>
          <p:nvPr/>
        </p:nvSpPr>
        <p:spPr>
          <a:xfrm>
            <a:off x="855501" y="206882"/>
            <a:ext cx="5021882"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8" name="TextBox 7">
            <a:extLst>
              <a:ext uri="{FF2B5EF4-FFF2-40B4-BE49-F238E27FC236}">
                <a16:creationId xmlns:a16="http://schemas.microsoft.com/office/drawing/2014/main" id="{19F9D973-DFE3-162E-9EC0-466DE9CC908A}"/>
              </a:ext>
            </a:extLst>
          </p:cNvPr>
          <p:cNvSpPr txBox="1"/>
          <p:nvPr/>
        </p:nvSpPr>
        <p:spPr>
          <a:xfrm>
            <a:off x="2267778" y="611422"/>
            <a:ext cx="2196363"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Question 2</a:t>
            </a:r>
          </a:p>
        </p:txBody>
      </p:sp>
      <p:sp>
        <p:nvSpPr>
          <p:cNvPr id="7" name="Text Placeholder 3">
            <a:extLst>
              <a:ext uri="{FF2B5EF4-FFF2-40B4-BE49-F238E27FC236}">
                <a16:creationId xmlns:a16="http://schemas.microsoft.com/office/drawing/2014/main" id="{76DD14A1-8BE6-4A0E-948A-63CB92483458}"/>
              </a:ext>
            </a:extLst>
          </p:cNvPr>
          <p:cNvSpPr txBox="1">
            <a:spLocks/>
          </p:cNvSpPr>
          <p:nvPr/>
        </p:nvSpPr>
        <p:spPr>
          <a:xfrm>
            <a:off x="856721" y="1713088"/>
            <a:ext cx="11120559" cy="4961337"/>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en-US" sz="2500">
                <a:solidFill>
                  <a:srgbClr val="141413"/>
                </a:solidFill>
                <a:latin typeface="Aptos Display"/>
                <a:cs typeface="Arial"/>
              </a:rPr>
              <a:t>Caiden prepares a tax return for Jesslyn at a VITA/TCE site. He finds out during the interview that Jesslyn has no health insurance. After Jesslyn leaves the site, Caiden writes her name and contact information down to take home to his friend who sells health insurance for profit. Which of the following statements is </a:t>
            </a:r>
            <a:r>
              <a:rPr lang="en-US" sz="2500" b="1">
                <a:solidFill>
                  <a:srgbClr val="141413"/>
                </a:solidFill>
                <a:latin typeface="Aptos Display"/>
                <a:cs typeface="Arial"/>
              </a:rPr>
              <a:t>true</a:t>
            </a:r>
            <a:r>
              <a:rPr lang="en-US" sz="2500">
                <a:solidFill>
                  <a:srgbClr val="141413"/>
                </a:solidFill>
                <a:latin typeface="Aptos Display"/>
                <a:cs typeface="Arial"/>
              </a:rPr>
              <a:t>?</a:t>
            </a:r>
            <a:endParaRPr lang="en-US" sz="2500">
              <a:solidFill>
                <a:srgbClr val="000000"/>
              </a:solidFill>
              <a:latin typeface="Aptos Display"/>
              <a:cs typeface="Arial"/>
            </a:endParaRPr>
          </a:p>
          <a:p>
            <a:pPr marL="457200" indent="-457200">
              <a:buFont typeface="Arial" panose="020B0604020202020204" pitchFamily="34" charset="0"/>
              <a:buAutoNum type="alphaLcPeriod"/>
            </a:pPr>
            <a:r>
              <a:rPr lang="en-US" sz="2500">
                <a:solidFill>
                  <a:srgbClr val="141413"/>
                </a:solidFill>
                <a:latin typeface="Aptos Display"/>
                <a:cs typeface="Arial"/>
              </a:rPr>
              <a:t>There is no violation to the Volunteer Standards of Conduct (VSC) unless Caiden's friend makes a big commission on the sale of health insurance to Jesslyn.</a:t>
            </a:r>
            <a:endParaRPr lang="en-US" sz="2500">
              <a:solidFill>
                <a:srgbClr val="000000"/>
              </a:solidFill>
              <a:latin typeface="Aptos Display"/>
              <a:cs typeface="Arial"/>
            </a:endParaRPr>
          </a:p>
          <a:p>
            <a:pPr marL="457200" indent="-457200">
              <a:buFont typeface="Arial" panose="020B0604020202020204" pitchFamily="34" charset="0"/>
              <a:buAutoNum type="alphaLcPeriod"/>
            </a:pPr>
            <a:r>
              <a:rPr lang="en-US" sz="2500" b="1">
                <a:solidFill>
                  <a:srgbClr val="141413"/>
                </a:solidFill>
                <a:latin typeface="Aptos Display"/>
                <a:cs typeface="Arial"/>
              </a:rPr>
              <a:t>Caiden has violated the VSC because he is using confidential information to engage in a financial transaction to further his own or another’s personal interest.</a:t>
            </a:r>
            <a:endParaRPr lang="en-US" sz="2500" b="1">
              <a:solidFill>
                <a:srgbClr val="000000"/>
              </a:solidFill>
              <a:latin typeface="Aptos Display"/>
              <a:cs typeface="Arial"/>
            </a:endParaRPr>
          </a:p>
          <a:p>
            <a:pPr marL="457200" indent="-457200">
              <a:buFont typeface="Arial" panose="020B0604020202020204" pitchFamily="34" charset="0"/>
              <a:buAutoNum type="alphaLcPeriod"/>
            </a:pPr>
            <a:r>
              <a:rPr lang="en-US" sz="2500">
                <a:solidFill>
                  <a:srgbClr val="141413"/>
                </a:solidFill>
                <a:latin typeface="Aptos Display"/>
                <a:cs typeface="Arial"/>
              </a:rPr>
              <a:t>Caiden is doing Jesslyn a favor by using her personal information to secure business for his friend.</a:t>
            </a:r>
            <a:endParaRPr lang="en-US" sz="2500">
              <a:solidFill>
                <a:srgbClr val="000000"/>
              </a:solidFill>
              <a:latin typeface="Aptos Display"/>
              <a:cs typeface="Arial"/>
            </a:endParaRPr>
          </a:p>
          <a:p>
            <a:pPr marL="457200" indent="-457200">
              <a:buFont typeface="Arial" panose="020B0604020202020204" pitchFamily="34" charset="0"/>
              <a:buAutoNum type="alphaLcPeriod"/>
            </a:pPr>
            <a:r>
              <a:rPr lang="en-US" sz="2500">
                <a:solidFill>
                  <a:srgbClr val="141413"/>
                </a:solidFill>
                <a:latin typeface="Aptos Display"/>
                <a:cs typeface="Arial"/>
              </a:rPr>
              <a:t>Information a taxpayer provides at a VITA/TCE site can be used for the volunteer’s personal gain.</a:t>
            </a:r>
            <a:endParaRPr lang="en-US" sz="2500">
              <a:latin typeface="Aptos Display"/>
            </a:endParaRPr>
          </a:p>
        </p:txBody>
      </p:sp>
    </p:spTree>
    <p:extLst>
      <p:ext uri="{BB962C8B-B14F-4D97-AF65-F5344CB8AC3E}">
        <p14:creationId xmlns:p14="http://schemas.microsoft.com/office/powerpoint/2010/main" val="3688734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BE346-BD44-387B-37E1-A2780B99690C}"/>
            </a:ext>
          </a:extLst>
        </p:cNvPr>
        <p:cNvGrpSpPr/>
        <p:nvPr/>
      </p:nvGrpSpPr>
      <p:grpSpPr>
        <a:xfrm>
          <a:off x="0" y="0"/>
          <a:ext cx="0" cy="0"/>
          <a:chOff x="0" y="0"/>
          <a:chExt cx="0" cy="0"/>
        </a:xfrm>
      </p:grpSpPr>
      <p:sp>
        <p:nvSpPr>
          <p:cNvPr id="6" name="Rectangle: Diagonal Corners Rounded 5">
            <a:extLst>
              <a:ext uri="{FF2B5EF4-FFF2-40B4-BE49-F238E27FC236}">
                <a16:creationId xmlns:a16="http://schemas.microsoft.com/office/drawing/2014/main" id="{542FB1C2-7C29-3392-C872-A244BA292666}"/>
              </a:ext>
            </a:extLst>
          </p:cNvPr>
          <p:cNvSpPr/>
          <p:nvPr/>
        </p:nvSpPr>
        <p:spPr>
          <a:xfrm>
            <a:off x="855501" y="206882"/>
            <a:ext cx="5021882"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8" name="TextBox 7">
            <a:extLst>
              <a:ext uri="{FF2B5EF4-FFF2-40B4-BE49-F238E27FC236}">
                <a16:creationId xmlns:a16="http://schemas.microsoft.com/office/drawing/2014/main" id="{85CF160B-95E2-0B65-C404-A618A0FBB445}"/>
              </a:ext>
            </a:extLst>
          </p:cNvPr>
          <p:cNvSpPr txBox="1"/>
          <p:nvPr/>
        </p:nvSpPr>
        <p:spPr>
          <a:xfrm>
            <a:off x="2267778" y="611422"/>
            <a:ext cx="2196363"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Question 3</a:t>
            </a:r>
          </a:p>
        </p:txBody>
      </p:sp>
      <p:sp>
        <p:nvSpPr>
          <p:cNvPr id="7" name="Text Placeholder 3">
            <a:extLst>
              <a:ext uri="{FF2B5EF4-FFF2-40B4-BE49-F238E27FC236}">
                <a16:creationId xmlns:a16="http://schemas.microsoft.com/office/drawing/2014/main" id="{C0BC425B-7388-775B-2C83-2A7639226CD0}"/>
              </a:ext>
            </a:extLst>
          </p:cNvPr>
          <p:cNvSpPr txBox="1">
            <a:spLocks/>
          </p:cNvSpPr>
          <p:nvPr/>
        </p:nvSpPr>
        <p:spPr>
          <a:xfrm>
            <a:off x="856721" y="1713088"/>
            <a:ext cx="11120559" cy="4961337"/>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nSpc>
                <a:spcPct val="100000"/>
              </a:lnSpc>
            </a:pPr>
            <a:r>
              <a:rPr lang="en-US" sz="2200">
                <a:solidFill>
                  <a:srgbClr val="141413"/>
                </a:solidFill>
                <a:latin typeface="Aptos Display"/>
                <a:cs typeface="Arial"/>
              </a:rPr>
              <a:t>Erich is an IRS tax law-certified volunteer preparer at a VITA/TCE site. When preparing a return for Susan, Erich learns that Susan does not have a bank account to receive a direct deposit of her refund. Susan is distraught when Erich tells her the paper refund check will take three or four weeks longer than the refund being direct deposited. Susan asks Erich if he can deposit her refund in his bank account and then turn the money over to her when he gets it. What should Erich do?</a:t>
            </a:r>
            <a:endParaRPr lang="en-US" sz="2200"/>
          </a:p>
          <a:p>
            <a:pPr>
              <a:lnSpc>
                <a:spcPct val="100000"/>
              </a:lnSpc>
            </a:pPr>
            <a:r>
              <a:rPr lang="en-US" sz="2200">
                <a:solidFill>
                  <a:srgbClr val="141413"/>
                </a:solidFill>
                <a:latin typeface="Aptos Display"/>
                <a:cs typeface="Arial"/>
              </a:rPr>
              <a:t>a. Erich can offer to use his account to receive the direct deposit, and turn the money over to Susan once the refund is deposited.</a:t>
            </a:r>
            <a:endParaRPr lang="en-US" sz="2200"/>
          </a:p>
          <a:p>
            <a:pPr>
              <a:lnSpc>
                <a:spcPct val="100000"/>
              </a:lnSpc>
            </a:pPr>
            <a:r>
              <a:rPr lang="en-US" sz="2200">
                <a:solidFill>
                  <a:srgbClr val="141413"/>
                </a:solidFill>
                <a:latin typeface="Aptos Display"/>
                <a:cs typeface="Arial"/>
              </a:rPr>
              <a:t>b . Erich should explain that a taxpayer’s federal or state refund cannot be deposited into a VITA/TCE volunteer’s bank account and she will have to open an account in her own name to have the refund direct deposited.</a:t>
            </a:r>
            <a:endParaRPr lang="en-US" sz="2200"/>
          </a:p>
          <a:p>
            <a:pPr>
              <a:lnSpc>
                <a:spcPct val="100000"/>
              </a:lnSpc>
            </a:pPr>
            <a:r>
              <a:rPr lang="en-US" sz="2200">
                <a:solidFill>
                  <a:srgbClr val="141413"/>
                </a:solidFill>
                <a:latin typeface="Aptos Display"/>
                <a:cs typeface="Arial"/>
              </a:rPr>
              <a:t>c . Erich can suggest she borrow a bank account number from a friend because the taxpayer’s name does not need to be on the bank account.</a:t>
            </a:r>
            <a:endParaRPr lang="en-US" sz="2200"/>
          </a:p>
          <a:p>
            <a:endParaRPr lang="en-US" sz="2500">
              <a:solidFill>
                <a:srgbClr val="141413"/>
              </a:solidFill>
              <a:latin typeface="Aptos Display"/>
              <a:cs typeface="Arial"/>
            </a:endParaRPr>
          </a:p>
        </p:txBody>
      </p:sp>
    </p:spTree>
    <p:extLst>
      <p:ext uri="{BB962C8B-B14F-4D97-AF65-F5344CB8AC3E}">
        <p14:creationId xmlns:p14="http://schemas.microsoft.com/office/powerpoint/2010/main" val="17452145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D0266-3837-619A-F734-665A86D9FF30}"/>
            </a:ext>
          </a:extLst>
        </p:cNvPr>
        <p:cNvGrpSpPr/>
        <p:nvPr/>
      </p:nvGrpSpPr>
      <p:grpSpPr>
        <a:xfrm>
          <a:off x="0" y="0"/>
          <a:ext cx="0" cy="0"/>
          <a:chOff x="0" y="0"/>
          <a:chExt cx="0" cy="0"/>
        </a:xfrm>
      </p:grpSpPr>
      <p:sp>
        <p:nvSpPr>
          <p:cNvPr id="6" name="Rectangle: Diagonal Corners Rounded 5">
            <a:extLst>
              <a:ext uri="{FF2B5EF4-FFF2-40B4-BE49-F238E27FC236}">
                <a16:creationId xmlns:a16="http://schemas.microsoft.com/office/drawing/2014/main" id="{055218E3-408F-AAF5-5414-2F3A800AB88F}"/>
              </a:ext>
            </a:extLst>
          </p:cNvPr>
          <p:cNvSpPr/>
          <p:nvPr/>
        </p:nvSpPr>
        <p:spPr>
          <a:xfrm>
            <a:off x="855501" y="206882"/>
            <a:ext cx="5021882"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8" name="TextBox 7">
            <a:extLst>
              <a:ext uri="{FF2B5EF4-FFF2-40B4-BE49-F238E27FC236}">
                <a16:creationId xmlns:a16="http://schemas.microsoft.com/office/drawing/2014/main" id="{DC6F3A0D-F269-D551-58CE-88EE6E30C87E}"/>
              </a:ext>
            </a:extLst>
          </p:cNvPr>
          <p:cNvSpPr txBox="1"/>
          <p:nvPr/>
        </p:nvSpPr>
        <p:spPr>
          <a:xfrm>
            <a:off x="2267778" y="611422"/>
            <a:ext cx="2196363"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Question 3</a:t>
            </a:r>
          </a:p>
        </p:txBody>
      </p:sp>
      <p:sp>
        <p:nvSpPr>
          <p:cNvPr id="7" name="Text Placeholder 3">
            <a:extLst>
              <a:ext uri="{FF2B5EF4-FFF2-40B4-BE49-F238E27FC236}">
                <a16:creationId xmlns:a16="http://schemas.microsoft.com/office/drawing/2014/main" id="{39AA19C4-6A00-704D-DB12-247F6C6528E0}"/>
              </a:ext>
            </a:extLst>
          </p:cNvPr>
          <p:cNvSpPr txBox="1">
            <a:spLocks/>
          </p:cNvSpPr>
          <p:nvPr/>
        </p:nvSpPr>
        <p:spPr>
          <a:xfrm>
            <a:off x="856721" y="1713088"/>
            <a:ext cx="11120559" cy="4961337"/>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nSpc>
                <a:spcPct val="100000"/>
              </a:lnSpc>
            </a:pPr>
            <a:r>
              <a:rPr lang="en-US" sz="2200">
                <a:solidFill>
                  <a:srgbClr val="141413"/>
                </a:solidFill>
                <a:latin typeface="Aptos Display"/>
                <a:cs typeface="Arial"/>
              </a:rPr>
              <a:t>Erich is an IRS tax law-certified volunteer preparer at a VITA/TCE site. When preparing a return for Susan, Erich learns that Susan does not have a bank account to receive a direct deposit of her refund. Susan is distraught when Erich tells her the paper refund check will take three or four weeks longer than the refund being direct deposited. Susan asks Erich if he can deposit her refund in his bank account and then turn the money over to her when he gets it. What should Erich do?</a:t>
            </a:r>
            <a:endParaRPr lang="en-US" sz="2200"/>
          </a:p>
          <a:p>
            <a:pPr>
              <a:lnSpc>
                <a:spcPct val="100000"/>
              </a:lnSpc>
            </a:pPr>
            <a:r>
              <a:rPr lang="en-US" sz="2200">
                <a:solidFill>
                  <a:srgbClr val="141413"/>
                </a:solidFill>
                <a:latin typeface="Aptos Display"/>
                <a:cs typeface="Arial"/>
              </a:rPr>
              <a:t>a. Erich can offer to use his account to receive the direct deposit, and turn the money over to Susan once the refund is deposited.</a:t>
            </a:r>
            <a:endParaRPr lang="en-US" sz="2200"/>
          </a:p>
          <a:p>
            <a:pPr>
              <a:lnSpc>
                <a:spcPct val="100000"/>
              </a:lnSpc>
            </a:pPr>
            <a:r>
              <a:rPr lang="en-US" sz="2200" b="1">
                <a:solidFill>
                  <a:srgbClr val="141413"/>
                </a:solidFill>
                <a:latin typeface="Aptos Display"/>
                <a:cs typeface="Arial"/>
              </a:rPr>
              <a:t>b . Erich should explain that a taxpayer’s federal or state refund cannot be deposited into a VITA/TCE volunteer’s bank account and she will have to open an account in her own name to have the refund direct deposited.</a:t>
            </a:r>
            <a:endParaRPr lang="en-US" sz="2200"/>
          </a:p>
          <a:p>
            <a:pPr>
              <a:lnSpc>
                <a:spcPct val="100000"/>
              </a:lnSpc>
            </a:pPr>
            <a:r>
              <a:rPr lang="en-US" sz="2200">
                <a:solidFill>
                  <a:srgbClr val="141413"/>
                </a:solidFill>
                <a:latin typeface="Aptos Display"/>
                <a:cs typeface="Arial"/>
              </a:rPr>
              <a:t>c . Erich can suggest she borrow a bank account number from a friend because the taxpayer’s name does not need to be on the bank account.</a:t>
            </a:r>
            <a:endParaRPr lang="en-US" sz="2200"/>
          </a:p>
          <a:p>
            <a:endParaRPr lang="en-US" sz="2500">
              <a:solidFill>
                <a:srgbClr val="141413"/>
              </a:solidFill>
              <a:latin typeface="Aptos Display"/>
              <a:cs typeface="Arial"/>
            </a:endParaRPr>
          </a:p>
        </p:txBody>
      </p:sp>
    </p:spTree>
    <p:extLst>
      <p:ext uri="{BB962C8B-B14F-4D97-AF65-F5344CB8AC3E}">
        <p14:creationId xmlns:p14="http://schemas.microsoft.com/office/powerpoint/2010/main" val="759278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9EDA14F-48F4-45F7-F48A-C93A1DE9274F}"/>
            </a:ext>
          </a:extLst>
        </p:cNvPr>
        <p:cNvGrpSpPr/>
        <p:nvPr/>
      </p:nvGrpSpPr>
      <p:grpSpPr>
        <a:xfrm>
          <a:off x="0" y="0"/>
          <a:ext cx="0" cy="0"/>
          <a:chOff x="0" y="0"/>
          <a:chExt cx="0" cy="0"/>
        </a:xfrm>
      </p:grpSpPr>
      <p:sp>
        <p:nvSpPr>
          <p:cNvPr id="22" name="Flowchart: Document 21">
            <a:extLst>
              <a:ext uri="{FF2B5EF4-FFF2-40B4-BE49-F238E27FC236}">
                <a16:creationId xmlns:a16="http://schemas.microsoft.com/office/drawing/2014/main" id="{A8F0D834-86F3-B12B-479C-65229E34D9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rgbClr val="355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725CB4-0B94-782C-AC0B-B0D823C9997D}"/>
              </a:ext>
            </a:extLst>
          </p:cNvPr>
          <p:cNvSpPr>
            <a:spLocks noGrp="1"/>
          </p:cNvSpPr>
          <p:nvPr>
            <p:ph type="title"/>
          </p:nvPr>
        </p:nvSpPr>
        <p:spPr>
          <a:xfrm>
            <a:off x="838200" y="171162"/>
            <a:ext cx="2840182" cy="2371148"/>
          </a:xfrm>
        </p:spPr>
        <p:txBody>
          <a:bodyPr vert="horz" lIns="91440" tIns="45720" rIns="91440" bIns="45720" rtlCol="0" anchor="ctr">
            <a:normAutofit/>
          </a:bodyPr>
          <a:lstStyle/>
          <a:p>
            <a:r>
              <a:rPr lang="en-US" sz="3200">
                <a:solidFill>
                  <a:srgbClr val="FFFFFF"/>
                </a:solidFill>
              </a:rPr>
              <a:t>What's ahead?</a:t>
            </a:r>
            <a:endParaRPr lang="en-US" sz="3200" kern="1200">
              <a:solidFill>
                <a:srgbClr val="FFFFFF"/>
              </a:solidFill>
              <a:latin typeface="+mj-lt"/>
            </a:endParaRPr>
          </a:p>
        </p:txBody>
      </p:sp>
      <p:pic>
        <p:nvPicPr>
          <p:cNvPr id="8" name="Content Placeholder 7" descr="VOLUNTEERING | msu-vita">
            <a:extLst>
              <a:ext uri="{FF2B5EF4-FFF2-40B4-BE49-F238E27FC236}">
                <a16:creationId xmlns:a16="http://schemas.microsoft.com/office/drawing/2014/main" id="{ED2AFF1D-9980-DD24-8680-D3427539B48F}"/>
              </a:ext>
            </a:extLst>
          </p:cNvPr>
          <p:cNvPicPr>
            <a:picLocks noGrp="1" noChangeAspect="1"/>
          </p:cNvPicPr>
          <p:nvPr>
            <p:ph idx="1"/>
          </p:nvPr>
        </p:nvPicPr>
        <p:blipFill>
          <a:blip r:embed="rId2"/>
          <a:stretch>
            <a:fillRect/>
          </a:stretch>
        </p:blipFill>
        <p:spPr>
          <a:xfrm>
            <a:off x="10187976" y="151"/>
            <a:ext cx="2002494" cy="906239"/>
          </a:xfrm>
          <a:prstGeom prst="rect">
            <a:avLst/>
          </a:prstGeom>
        </p:spPr>
      </p:pic>
      <p:sp>
        <p:nvSpPr>
          <p:cNvPr id="368" name="TextBox 367">
            <a:extLst>
              <a:ext uri="{FF2B5EF4-FFF2-40B4-BE49-F238E27FC236}">
                <a16:creationId xmlns:a16="http://schemas.microsoft.com/office/drawing/2014/main" id="{E7257B19-F19D-0747-04E4-40CA2660F267}"/>
              </a:ext>
            </a:extLst>
          </p:cNvPr>
          <p:cNvSpPr txBox="1"/>
          <p:nvPr/>
        </p:nvSpPr>
        <p:spPr>
          <a:xfrm>
            <a:off x="4394476" y="1488109"/>
            <a:ext cx="7556562" cy="574420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lnSpc>
                <a:spcPct val="150000"/>
              </a:lnSpc>
              <a:buFont typeface="Arial"/>
              <a:buChar char="•"/>
            </a:pPr>
            <a:r>
              <a:rPr lang="en-US" sz="2400" dirty="0">
                <a:solidFill>
                  <a:srgbClr val="444444"/>
                </a:solidFill>
                <a:latin typeface="Aptos Display"/>
                <a:ea typeface="Calibri"/>
                <a:cs typeface="Arial"/>
              </a:rPr>
              <a:t>Overview of US Income Tax System (next week)</a:t>
            </a:r>
          </a:p>
          <a:p>
            <a:pPr marL="228600" indent="-228600">
              <a:lnSpc>
                <a:spcPct val="150000"/>
              </a:lnSpc>
              <a:buFont typeface=""/>
              <a:buChar char="•"/>
            </a:pPr>
            <a:r>
              <a:rPr lang="en-US" sz="2400" dirty="0">
                <a:solidFill>
                  <a:srgbClr val="444444"/>
                </a:solidFill>
                <a:latin typeface="Aptos Display"/>
                <a:ea typeface="Calibri"/>
                <a:cs typeface="Arial"/>
              </a:rPr>
              <a:t>Intake Process &amp; Basic Federal Tax Forms </a:t>
            </a:r>
          </a:p>
          <a:p>
            <a:pPr marL="228600" indent="-228600">
              <a:lnSpc>
                <a:spcPct val="150000"/>
              </a:lnSpc>
              <a:buFont typeface=""/>
              <a:buChar char="•"/>
            </a:pPr>
            <a:r>
              <a:rPr lang="en-US" sz="2400" dirty="0">
                <a:solidFill>
                  <a:srgbClr val="444444"/>
                </a:solidFill>
                <a:latin typeface="Aptos Display"/>
                <a:ea typeface="Calibri"/>
                <a:cs typeface="Arial"/>
              </a:rPr>
              <a:t>Federal Tax Concepts</a:t>
            </a:r>
          </a:p>
          <a:p>
            <a:pPr marL="228600" indent="-228600">
              <a:lnSpc>
                <a:spcPct val="150000"/>
              </a:lnSpc>
              <a:buFont typeface=""/>
              <a:buChar char="•"/>
            </a:pPr>
            <a:r>
              <a:rPr lang="en-US" sz="2400" dirty="0">
                <a:solidFill>
                  <a:srgbClr val="444444"/>
                </a:solidFill>
                <a:latin typeface="Aptos Display"/>
                <a:ea typeface="Calibri"/>
                <a:cs typeface="Arial"/>
              </a:rPr>
              <a:t>Advanced Tax Forms</a:t>
            </a:r>
          </a:p>
          <a:p>
            <a:pPr marL="685800" lvl="1" indent="-228600">
              <a:lnSpc>
                <a:spcPct val="150000"/>
              </a:lnSpc>
              <a:buFont typeface="Courier New"/>
              <a:buChar char="o"/>
            </a:pPr>
            <a:r>
              <a:rPr lang="en-US" dirty="0">
                <a:solidFill>
                  <a:srgbClr val="444444"/>
                </a:solidFill>
                <a:latin typeface="Aptos Display"/>
                <a:ea typeface="Calibri"/>
                <a:cs typeface="Arial"/>
              </a:rPr>
              <a:t>Virtual Session for Returning Volunteers Only </a:t>
            </a:r>
            <a:endParaRPr lang="en-US" dirty="0"/>
          </a:p>
          <a:p>
            <a:pPr marL="228600" indent="-228600">
              <a:lnSpc>
                <a:spcPct val="150000"/>
              </a:lnSpc>
              <a:buFont typeface=""/>
              <a:buChar char="•"/>
            </a:pPr>
            <a:r>
              <a:rPr lang="en-US" sz="2400" dirty="0">
                <a:solidFill>
                  <a:srgbClr val="444444"/>
                </a:solidFill>
                <a:latin typeface="Aptos Display"/>
                <a:ea typeface="Calibri"/>
                <a:cs typeface="Arial"/>
              </a:rPr>
              <a:t>Exam Review</a:t>
            </a:r>
          </a:p>
          <a:p>
            <a:pPr marL="685800" lvl="1" indent="-228600">
              <a:lnSpc>
                <a:spcPct val="150000"/>
              </a:lnSpc>
              <a:buFont typeface="Courier New"/>
              <a:buChar char="o"/>
            </a:pPr>
            <a:r>
              <a:rPr lang="en-US" dirty="0">
                <a:solidFill>
                  <a:srgbClr val="444444"/>
                </a:solidFill>
                <a:latin typeface="Aptos Display"/>
                <a:ea typeface="Calibri"/>
                <a:cs typeface="Arial"/>
              </a:rPr>
              <a:t>This session will take place during the final week of classes, so you can take the exams over the holiday break if you would like</a:t>
            </a:r>
          </a:p>
          <a:p>
            <a:pPr marL="228600" indent="-228600">
              <a:lnSpc>
                <a:spcPct val="150000"/>
              </a:lnSpc>
              <a:buFont typeface=""/>
              <a:buChar char="•"/>
            </a:pPr>
            <a:r>
              <a:rPr lang="en-US" sz="2400" dirty="0">
                <a:solidFill>
                  <a:srgbClr val="444444"/>
                </a:solidFill>
                <a:latin typeface="Aptos Display"/>
                <a:ea typeface="Calibri"/>
                <a:cs typeface="Arial"/>
              </a:rPr>
              <a:t>State and Local Taxes</a:t>
            </a:r>
          </a:p>
          <a:p>
            <a:pPr marL="685800" lvl="1" indent="-228600">
              <a:lnSpc>
                <a:spcPct val="150000"/>
              </a:lnSpc>
              <a:buFont typeface="Courier New"/>
              <a:buChar char="o"/>
            </a:pPr>
            <a:r>
              <a:rPr lang="en-US" dirty="0">
                <a:solidFill>
                  <a:srgbClr val="444444"/>
                </a:solidFill>
                <a:latin typeface="Aptos Display"/>
                <a:ea typeface="Calibri"/>
                <a:cs typeface="Arial"/>
              </a:rPr>
              <a:t>When we return in January</a:t>
            </a:r>
          </a:p>
          <a:p>
            <a:pPr marL="685800" lvl="1" indent="-228600">
              <a:lnSpc>
                <a:spcPct val="200000"/>
              </a:lnSpc>
              <a:buFont typeface="Courier New"/>
              <a:buChar char="o"/>
            </a:pPr>
            <a:endParaRPr lang="en-US" sz="2500" dirty="0">
              <a:solidFill>
                <a:srgbClr val="444444"/>
              </a:solidFill>
              <a:latin typeface="Aptos Display"/>
              <a:ea typeface="Calibri"/>
              <a:cs typeface="Arial"/>
            </a:endParaRPr>
          </a:p>
        </p:txBody>
      </p:sp>
    </p:spTree>
    <p:extLst>
      <p:ext uri="{BB962C8B-B14F-4D97-AF65-F5344CB8AC3E}">
        <p14:creationId xmlns:p14="http://schemas.microsoft.com/office/powerpoint/2010/main" val="23661862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85C4E9-866B-F064-D729-149B433EB906}"/>
            </a:ext>
          </a:extLst>
        </p:cNvPr>
        <p:cNvGrpSpPr/>
        <p:nvPr/>
      </p:nvGrpSpPr>
      <p:grpSpPr>
        <a:xfrm>
          <a:off x="0" y="0"/>
          <a:ext cx="0" cy="0"/>
          <a:chOff x="0" y="0"/>
          <a:chExt cx="0" cy="0"/>
        </a:xfrm>
      </p:grpSpPr>
      <p:sp>
        <p:nvSpPr>
          <p:cNvPr id="22" name="Flowchart: Document 21">
            <a:extLst>
              <a:ext uri="{FF2B5EF4-FFF2-40B4-BE49-F238E27FC236}">
                <a16:creationId xmlns:a16="http://schemas.microsoft.com/office/drawing/2014/main" id="{13C3BC00-B84C-554D-40B4-A8218682CD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rgbClr val="355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79E20E-5529-CB0A-3DEC-AE8114492575}"/>
              </a:ext>
            </a:extLst>
          </p:cNvPr>
          <p:cNvSpPr>
            <a:spLocks noGrp="1"/>
          </p:cNvSpPr>
          <p:nvPr>
            <p:ph type="title"/>
          </p:nvPr>
        </p:nvSpPr>
        <p:spPr>
          <a:xfrm>
            <a:off x="838200" y="171162"/>
            <a:ext cx="2840182" cy="2371148"/>
          </a:xfrm>
        </p:spPr>
        <p:txBody>
          <a:bodyPr vert="horz" lIns="91440" tIns="45720" rIns="91440" bIns="45720" rtlCol="0" anchor="ctr">
            <a:normAutofit/>
          </a:bodyPr>
          <a:lstStyle/>
          <a:p>
            <a:r>
              <a:rPr lang="en-US" sz="3200">
                <a:solidFill>
                  <a:srgbClr val="FFFFFF"/>
                </a:solidFill>
              </a:rPr>
              <a:t>Final Note</a:t>
            </a:r>
            <a:endParaRPr lang="en-US" sz="3200" kern="1200">
              <a:solidFill>
                <a:srgbClr val="FFFFFF"/>
              </a:solidFill>
              <a:latin typeface="+mj-lt"/>
            </a:endParaRPr>
          </a:p>
        </p:txBody>
      </p:sp>
      <p:pic>
        <p:nvPicPr>
          <p:cNvPr id="8" name="Content Placeholder 7" descr="VOLUNTEERING | msu-vita">
            <a:extLst>
              <a:ext uri="{FF2B5EF4-FFF2-40B4-BE49-F238E27FC236}">
                <a16:creationId xmlns:a16="http://schemas.microsoft.com/office/drawing/2014/main" id="{79DCDD95-515E-6259-F20C-C82F5CF42476}"/>
              </a:ext>
            </a:extLst>
          </p:cNvPr>
          <p:cNvPicPr>
            <a:picLocks noGrp="1" noChangeAspect="1"/>
          </p:cNvPicPr>
          <p:nvPr>
            <p:ph idx="1"/>
          </p:nvPr>
        </p:nvPicPr>
        <p:blipFill>
          <a:blip r:embed="rId2"/>
          <a:stretch>
            <a:fillRect/>
          </a:stretch>
        </p:blipFill>
        <p:spPr>
          <a:xfrm>
            <a:off x="10187976" y="151"/>
            <a:ext cx="2002494" cy="906239"/>
          </a:xfrm>
          <a:prstGeom prst="rect">
            <a:avLst/>
          </a:prstGeom>
        </p:spPr>
      </p:pic>
      <p:sp>
        <p:nvSpPr>
          <p:cNvPr id="368" name="TextBox 367">
            <a:extLst>
              <a:ext uri="{FF2B5EF4-FFF2-40B4-BE49-F238E27FC236}">
                <a16:creationId xmlns:a16="http://schemas.microsoft.com/office/drawing/2014/main" id="{3DF4035D-C7FB-2E57-BB98-6FB05E2512F9}"/>
              </a:ext>
            </a:extLst>
          </p:cNvPr>
          <p:cNvSpPr txBox="1"/>
          <p:nvPr/>
        </p:nvSpPr>
        <p:spPr>
          <a:xfrm>
            <a:off x="4394476" y="1488109"/>
            <a:ext cx="7556562" cy="297421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lnSpc>
                <a:spcPct val="150000"/>
              </a:lnSpc>
              <a:buFont typeface="Arial"/>
              <a:buChar char="•"/>
            </a:pPr>
            <a:r>
              <a:rPr lang="en-US" sz="2400">
                <a:solidFill>
                  <a:srgbClr val="444444"/>
                </a:solidFill>
                <a:latin typeface="Aptos Display"/>
                <a:ea typeface="Calibri"/>
                <a:cs typeface="Arial"/>
              </a:rPr>
              <a:t>On </a:t>
            </a:r>
            <a:r>
              <a:rPr lang="en-US" sz="2400" err="1">
                <a:solidFill>
                  <a:srgbClr val="444444"/>
                </a:solidFill>
                <a:latin typeface="Aptos Display"/>
                <a:ea typeface="Calibri"/>
                <a:cs typeface="Arial"/>
              </a:rPr>
              <a:t>BetterImpact</a:t>
            </a:r>
            <a:r>
              <a:rPr lang="en-US" sz="2400">
                <a:solidFill>
                  <a:srgbClr val="444444"/>
                </a:solidFill>
                <a:latin typeface="Aptos Display"/>
                <a:ea typeface="Calibri"/>
                <a:cs typeface="Arial"/>
              </a:rPr>
              <a:t>, when you upload your government-issued ID to complete your background check, you </a:t>
            </a:r>
            <a:r>
              <a:rPr lang="en-US" sz="2400" b="1">
                <a:solidFill>
                  <a:srgbClr val="444444"/>
                </a:solidFill>
                <a:latin typeface="Aptos Display"/>
                <a:ea typeface="Calibri"/>
                <a:cs typeface="Arial"/>
              </a:rPr>
              <a:t>DO NOT</a:t>
            </a:r>
            <a:r>
              <a:rPr lang="en-US" sz="2400">
                <a:solidFill>
                  <a:srgbClr val="444444"/>
                </a:solidFill>
                <a:latin typeface="Aptos Display"/>
                <a:ea typeface="Calibri"/>
                <a:cs typeface="Arial"/>
              </a:rPr>
              <a:t> need to submit the Volunteer Standards of Conduct certificate with your ID.</a:t>
            </a:r>
          </a:p>
          <a:p>
            <a:pPr marL="685800" lvl="1" indent="-228600">
              <a:lnSpc>
                <a:spcPct val="200000"/>
              </a:lnSpc>
              <a:buFont typeface="Courier New"/>
              <a:buChar char="o"/>
            </a:pPr>
            <a:endParaRPr lang="en-US" sz="2500">
              <a:solidFill>
                <a:srgbClr val="444444"/>
              </a:solidFill>
              <a:latin typeface="Aptos Display"/>
              <a:ea typeface="Calibri"/>
              <a:cs typeface="Arial"/>
            </a:endParaRPr>
          </a:p>
        </p:txBody>
      </p:sp>
    </p:spTree>
    <p:extLst>
      <p:ext uri="{BB962C8B-B14F-4D97-AF65-F5344CB8AC3E}">
        <p14:creationId xmlns:p14="http://schemas.microsoft.com/office/powerpoint/2010/main" val="20635226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E3596DD-156A-473E-9BB3-C6A29F757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2C46C4D6-C474-4E92-B52E-944C1118F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4" name="TextBox 3">
            <a:extLst>
              <a:ext uri="{FF2B5EF4-FFF2-40B4-BE49-F238E27FC236}">
                <a16:creationId xmlns:a16="http://schemas.microsoft.com/office/drawing/2014/main" id="{31ADD302-8B1D-B24E-3689-A2D46E698CE9}"/>
              </a:ext>
            </a:extLst>
          </p:cNvPr>
          <p:cNvSpPr txBox="1"/>
          <p:nvPr/>
        </p:nvSpPr>
        <p:spPr>
          <a:xfrm>
            <a:off x="617331" y="2744860"/>
            <a:ext cx="3976876" cy="1361450"/>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a:lnSpc>
                <a:spcPct val="90000"/>
              </a:lnSpc>
              <a:spcAft>
                <a:spcPts val="600"/>
              </a:spcAft>
            </a:pPr>
            <a:r>
              <a:rPr lang="en-US" sz="6000" b="1">
                <a:solidFill>
                  <a:schemeClr val="bg1"/>
                </a:solidFill>
              </a:rPr>
              <a:t>Thank you!</a:t>
            </a:r>
          </a:p>
        </p:txBody>
      </p:sp>
      <p:pic>
        <p:nvPicPr>
          <p:cNvPr id="3" name="Picture 2" descr="VOLUNTEERING | msu-vita">
            <a:extLst>
              <a:ext uri="{FF2B5EF4-FFF2-40B4-BE49-F238E27FC236}">
                <a16:creationId xmlns:a16="http://schemas.microsoft.com/office/drawing/2014/main" id="{5748F10E-8ABE-0FFE-8815-01067F4E7C7B}"/>
              </a:ext>
            </a:extLst>
          </p:cNvPr>
          <p:cNvPicPr>
            <a:picLocks noChangeAspect="1"/>
          </p:cNvPicPr>
          <p:nvPr/>
        </p:nvPicPr>
        <p:blipFill>
          <a:blip r:embed="rId2"/>
          <a:stretch>
            <a:fillRect/>
          </a:stretch>
        </p:blipFill>
        <p:spPr>
          <a:xfrm>
            <a:off x="6800986" y="2369040"/>
            <a:ext cx="4747547" cy="2148264"/>
          </a:xfrm>
          <a:prstGeom prst="rect">
            <a:avLst/>
          </a:prstGeom>
        </p:spPr>
      </p:pic>
    </p:spTree>
    <p:extLst>
      <p:ext uri="{BB962C8B-B14F-4D97-AF65-F5344CB8AC3E}">
        <p14:creationId xmlns:p14="http://schemas.microsoft.com/office/powerpoint/2010/main" val="1334465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AF19B-C3E4-BCDA-C39B-AAC25E828A08}"/>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0DA92E9A-ACF5-73EC-8B0E-10F17808899E}"/>
              </a:ext>
            </a:extLst>
          </p:cNvPr>
          <p:cNvPicPr>
            <a:picLocks noChangeAspect="1"/>
          </p:cNvPicPr>
          <p:nvPr/>
        </p:nvPicPr>
        <p:blipFill>
          <a:blip r:embed="rId2"/>
          <a:stretch>
            <a:fillRect/>
          </a:stretch>
        </p:blipFill>
        <p:spPr>
          <a:xfrm>
            <a:off x="10187976" y="151"/>
            <a:ext cx="2002494" cy="906239"/>
          </a:xfrm>
          <a:prstGeom prst="rect">
            <a:avLst/>
          </a:prstGeom>
        </p:spPr>
      </p:pic>
      <p:sp>
        <p:nvSpPr>
          <p:cNvPr id="707" name="Rectangle: Diagonal Corners Rounded 706">
            <a:extLst>
              <a:ext uri="{FF2B5EF4-FFF2-40B4-BE49-F238E27FC236}">
                <a16:creationId xmlns:a16="http://schemas.microsoft.com/office/drawing/2014/main" id="{5E3872AE-8A1B-4E10-7531-F6D1E1522EBD}"/>
              </a:ext>
            </a:extLst>
          </p:cNvPr>
          <p:cNvSpPr/>
          <p:nvPr/>
        </p:nvSpPr>
        <p:spPr>
          <a:xfrm>
            <a:off x="618434" y="596349"/>
            <a:ext cx="8741921"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BA0A007B-3110-76F3-739E-B2723AF7D425}"/>
              </a:ext>
            </a:extLst>
          </p:cNvPr>
          <p:cNvSpPr txBox="1"/>
          <p:nvPr/>
        </p:nvSpPr>
        <p:spPr>
          <a:xfrm>
            <a:off x="976611" y="1003711"/>
            <a:ext cx="8027778"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Welcome to our inaugural tax bootcamp!</a:t>
            </a:r>
          </a:p>
        </p:txBody>
      </p:sp>
      <p:sp>
        <p:nvSpPr>
          <p:cNvPr id="944" name="TextBox 943">
            <a:extLst>
              <a:ext uri="{FF2B5EF4-FFF2-40B4-BE49-F238E27FC236}">
                <a16:creationId xmlns:a16="http://schemas.microsoft.com/office/drawing/2014/main" id="{3E4B7D64-28D2-193B-3D7B-DE1CEDCC029D}"/>
              </a:ext>
            </a:extLst>
          </p:cNvPr>
          <p:cNvSpPr txBox="1"/>
          <p:nvPr/>
        </p:nvSpPr>
        <p:spPr>
          <a:xfrm>
            <a:off x="616225" y="2137535"/>
            <a:ext cx="11489633" cy="46646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Font typeface="Arial"/>
              <a:buChar char="•"/>
            </a:pPr>
            <a:r>
              <a:rPr lang="en-US" sz="2000" dirty="0">
                <a:solidFill>
                  <a:srgbClr val="444444"/>
                </a:solidFill>
                <a:latin typeface="Aptos Display"/>
                <a:cs typeface="Arial"/>
              </a:rPr>
              <a:t>This is a series of weekly </a:t>
            </a:r>
            <a:r>
              <a:rPr lang="en-US" sz="2000">
                <a:solidFill>
                  <a:srgbClr val="444444"/>
                </a:solidFill>
                <a:latin typeface="Aptos Display"/>
                <a:cs typeface="Arial"/>
              </a:rPr>
              <a:t>sessions </a:t>
            </a:r>
            <a:r>
              <a:rPr lang="en-US" sz="2000" dirty="0">
                <a:solidFill>
                  <a:srgbClr val="444444"/>
                </a:solidFill>
                <a:latin typeface="Aptos Display"/>
                <a:cs typeface="Arial"/>
              </a:rPr>
              <a:t>hosted by the e-board (us!) </a:t>
            </a:r>
            <a:r>
              <a:rPr lang="en-US" sz="2000">
                <a:solidFill>
                  <a:srgbClr val="444444"/>
                </a:solidFill>
                <a:latin typeface="Aptos Display"/>
                <a:cs typeface="Arial"/>
              </a:rPr>
              <a:t>as a guide</a:t>
            </a:r>
            <a:r>
              <a:rPr lang="en-US" sz="2000" dirty="0">
                <a:solidFill>
                  <a:srgbClr val="444444"/>
                </a:solidFill>
                <a:latin typeface="Aptos Display"/>
                <a:cs typeface="Arial"/>
              </a:rPr>
              <a:t> for the certification exam and tax season</a:t>
            </a:r>
          </a:p>
          <a:p>
            <a:pPr marL="800100" lvl="1" indent="-342900">
              <a:lnSpc>
                <a:spcPct val="150000"/>
              </a:lnSpc>
              <a:buFont typeface="Courier New"/>
              <a:buChar char="o"/>
            </a:pPr>
            <a:r>
              <a:rPr lang="en-US" sz="2000" dirty="0">
                <a:solidFill>
                  <a:srgbClr val="444444"/>
                </a:solidFill>
                <a:latin typeface="Aptos Display"/>
                <a:cs typeface="Arial"/>
              </a:rPr>
              <a:t>These will run from now to the beginning of tax season in early February</a:t>
            </a:r>
          </a:p>
          <a:p>
            <a:pPr marL="342900" indent="-342900">
              <a:lnSpc>
                <a:spcPct val="150000"/>
              </a:lnSpc>
              <a:buFont typeface="Arial"/>
              <a:buChar char="•"/>
            </a:pPr>
            <a:r>
              <a:rPr lang="en-US" sz="2000" dirty="0">
                <a:solidFill>
                  <a:srgbClr val="444444"/>
                </a:solidFill>
                <a:latin typeface="Aptos Display"/>
                <a:cs typeface="Arial"/>
              </a:rPr>
              <a:t>While we will be hosting two sessions per week, we would only like for you to attend </a:t>
            </a:r>
            <a:r>
              <a:rPr lang="en-US" sz="2000" b="1" dirty="0">
                <a:solidFill>
                  <a:srgbClr val="444444"/>
                </a:solidFill>
                <a:latin typeface="Aptos Display"/>
                <a:cs typeface="Arial"/>
              </a:rPr>
              <a:t>one per week</a:t>
            </a:r>
          </a:p>
          <a:p>
            <a:pPr marL="342900" indent="-342900">
              <a:lnSpc>
                <a:spcPct val="150000"/>
              </a:lnSpc>
              <a:buFont typeface="Arial"/>
              <a:buChar char="•"/>
            </a:pPr>
            <a:r>
              <a:rPr lang="en-US" sz="2000" dirty="0">
                <a:solidFill>
                  <a:srgbClr val="444444"/>
                </a:solidFill>
                <a:latin typeface="Aptos Display"/>
                <a:cs typeface="Arial"/>
              </a:rPr>
              <a:t>If you cannot attend either of the sessions, you can watch the videos on </a:t>
            </a:r>
            <a:r>
              <a:rPr lang="en-US" sz="2000" dirty="0" err="1">
                <a:solidFill>
                  <a:srgbClr val="444444"/>
                </a:solidFill>
                <a:latin typeface="Aptos Display"/>
                <a:cs typeface="Arial"/>
              </a:rPr>
              <a:t>BetterImpact</a:t>
            </a:r>
            <a:r>
              <a:rPr lang="en-US" sz="2000" dirty="0">
                <a:solidFill>
                  <a:srgbClr val="444444"/>
                </a:solidFill>
                <a:latin typeface="Aptos Display"/>
                <a:cs typeface="Arial"/>
              </a:rPr>
              <a:t> instead</a:t>
            </a:r>
          </a:p>
          <a:p>
            <a:pPr marL="800100" lvl="1" indent="-342900">
              <a:lnSpc>
                <a:spcPct val="150000"/>
              </a:lnSpc>
              <a:buFont typeface="Courier New"/>
              <a:buChar char="o"/>
            </a:pPr>
            <a:r>
              <a:rPr lang="en-US" sz="2000" dirty="0">
                <a:solidFill>
                  <a:srgbClr val="444444"/>
                </a:solidFill>
                <a:latin typeface="Aptos Display"/>
                <a:cs typeface="Arial"/>
              </a:rPr>
              <a:t>Those videos are not made by us, they are made by UWSCMI (our coordinating organization)</a:t>
            </a:r>
          </a:p>
          <a:p>
            <a:pPr marL="342900" indent="-342900">
              <a:lnSpc>
                <a:spcPct val="150000"/>
              </a:lnSpc>
              <a:buFont typeface="Arial"/>
              <a:buChar char="•"/>
            </a:pPr>
            <a:r>
              <a:rPr lang="en-US" sz="2000" dirty="0">
                <a:solidFill>
                  <a:srgbClr val="444444"/>
                </a:solidFill>
                <a:latin typeface="Aptos Display"/>
                <a:cs typeface="Arial"/>
              </a:rPr>
              <a:t>We will also be sending out these slides in our weekly newsletters for your reference</a:t>
            </a:r>
          </a:p>
          <a:p>
            <a:pPr marL="342900" indent="-342900">
              <a:lnSpc>
                <a:spcPct val="150000"/>
              </a:lnSpc>
              <a:buFont typeface="Arial"/>
              <a:buChar char="•"/>
            </a:pPr>
            <a:endParaRPr lang="en-US" sz="2000" dirty="0">
              <a:solidFill>
                <a:srgbClr val="444444"/>
              </a:solidFill>
              <a:latin typeface="Aptos Display"/>
              <a:cs typeface="Arial"/>
            </a:endParaRPr>
          </a:p>
          <a:p>
            <a:pPr>
              <a:lnSpc>
                <a:spcPct val="150000"/>
              </a:lnSpc>
            </a:pPr>
            <a:r>
              <a:rPr lang="en-US" sz="2000" b="1" dirty="0">
                <a:solidFill>
                  <a:srgbClr val="444444"/>
                </a:solidFill>
                <a:latin typeface="Aptos Display"/>
                <a:cs typeface="Arial"/>
              </a:rPr>
              <a:t>If you have any questions, feel free to reach out to the e-board at </a:t>
            </a:r>
            <a:r>
              <a:rPr lang="en-US" sz="2000" b="1" u="sng">
                <a:solidFill>
                  <a:srgbClr val="444444"/>
                </a:solidFill>
                <a:latin typeface="Aptos Display"/>
                <a:cs typeface="Arial"/>
              </a:rPr>
              <a:t>rso.msuvita@msu.edu</a:t>
            </a:r>
            <a:endParaRPr lang="en-US" sz="2000" b="1" u="sng" dirty="0">
              <a:solidFill>
                <a:srgbClr val="444444"/>
              </a:solidFill>
              <a:latin typeface="Aptos Display"/>
              <a:cs typeface="Arial"/>
            </a:endParaRPr>
          </a:p>
          <a:p>
            <a:pPr marL="457200" indent="-457200">
              <a:lnSpc>
                <a:spcPct val="150000"/>
              </a:lnSpc>
              <a:buFont typeface="Arial"/>
              <a:buChar char="•"/>
            </a:pPr>
            <a:endParaRPr lang="en-US" sz="2000" dirty="0">
              <a:solidFill>
                <a:srgbClr val="444444"/>
              </a:solidFill>
              <a:latin typeface="Aptos Display"/>
              <a:cs typeface="Arial"/>
            </a:endParaRPr>
          </a:p>
        </p:txBody>
      </p:sp>
    </p:spTree>
    <p:extLst>
      <p:ext uri="{BB962C8B-B14F-4D97-AF65-F5344CB8AC3E}">
        <p14:creationId xmlns:p14="http://schemas.microsoft.com/office/powerpoint/2010/main" val="23947574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F9326-5755-6C49-1030-2324E7F46B6A}"/>
            </a:ext>
          </a:extLst>
        </p:cNvPr>
        <p:cNvGrpSpPr/>
        <p:nvPr/>
      </p:nvGrpSpPr>
      <p:grpSpPr>
        <a:xfrm>
          <a:off x="0" y="0"/>
          <a:ext cx="0" cy="0"/>
          <a:chOff x="0" y="0"/>
          <a:chExt cx="0" cy="0"/>
        </a:xfrm>
      </p:grpSpPr>
      <p:sp>
        <p:nvSpPr>
          <p:cNvPr id="79" name="Title 1">
            <a:extLst>
              <a:ext uri="{FF2B5EF4-FFF2-40B4-BE49-F238E27FC236}">
                <a16:creationId xmlns:a16="http://schemas.microsoft.com/office/drawing/2014/main" id="{8BDD0B3B-D085-C299-6B93-048AFA944540}"/>
              </a:ext>
            </a:extLst>
          </p:cNvPr>
          <p:cNvSpPr txBox="1">
            <a:spLocks/>
          </p:cNvSpPr>
          <p:nvPr/>
        </p:nvSpPr>
        <p:spPr>
          <a:xfrm>
            <a:off x="781755" y="98601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a:solidFill>
                  <a:srgbClr val="18453B"/>
                </a:solidFill>
                <a:latin typeface="Arial"/>
                <a:cs typeface="Arial"/>
              </a:rPr>
              <a:t>Email Sign-up Form                Broad 360 Points </a:t>
            </a:r>
          </a:p>
          <a:p>
            <a:r>
              <a:rPr lang="en-US" sz="3600" b="1" dirty="0">
                <a:solidFill>
                  <a:srgbClr val="18453B"/>
                </a:solidFill>
                <a:latin typeface="Arial"/>
                <a:cs typeface="Arial"/>
              </a:rPr>
              <a:t>                                                (Cult &amp; Comm 20p)</a:t>
            </a:r>
          </a:p>
        </p:txBody>
      </p:sp>
      <p:pic>
        <p:nvPicPr>
          <p:cNvPr id="2050" name="Picture 2">
            <a:extLst>
              <a:ext uri="{FF2B5EF4-FFF2-40B4-BE49-F238E27FC236}">
                <a16:creationId xmlns:a16="http://schemas.microsoft.com/office/drawing/2014/main" id="{1413E286-175D-8573-82A8-0EB3BF2A3E61}"/>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45163" y="2311576"/>
            <a:ext cx="4165600" cy="3987800"/>
          </a:xfrm>
          <a:prstGeom prst="rect">
            <a:avLst/>
          </a:prstGeom>
          <a:noFill/>
          <a:extLst>
            <a:ext uri="{909E8E84-426E-40DD-AFC4-6F175D3DCCD1}">
              <a14:hiddenFill xmlns:a14="http://schemas.microsoft.com/office/drawing/2010/main">
                <a:solidFill>
                  <a:srgbClr val="FFFFFF"/>
                </a:solidFill>
              </a14:hiddenFill>
            </a:ext>
          </a:extLst>
        </p:spPr>
      </p:pic>
      <p:pic>
        <p:nvPicPr>
          <p:cNvPr id="4" name="Content Placeholder 3" descr="A qr code on a white background&#10;&#10;AI-generated content may be incorrect.">
            <a:extLst>
              <a:ext uri="{FF2B5EF4-FFF2-40B4-BE49-F238E27FC236}">
                <a16:creationId xmlns:a16="http://schemas.microsoft.com/office/drawing/2014/main" id="{EE669931-A761-288D-5FFD-9177F6640E9E}"/>
              </a:ext>
            </a:extLst>
          </p:cNvPr>
          <p:cNvPicPr>
            <a:picLocks noChangeAspect="1"/>
          </p:cNvPicPr>
          <p:nvPr/>
        </p:nvPicPr>
        <p:blipFill>
          <a:blip r:embed="rId4"/>
          <a:stretch>
            <a:fillRect/>
          </a:stretch>
        </p:blipFill>
        <p:spPr>
          <a:xfrm>
            <a:off x="6512021" y="2310184"/>
            <a:ext cx="4963348" cy="4078581"/>
          </a:xfrm>
          <a:prstGeom prst="rect">
            <a:avLst/>
          </a:prstGeom>
        </p:spPr>
      </p:pic>
    </p:spTree>
    <p:extLst>
      <p:ext uri="{BB962C8B-B14F-4D97-AF65-F5344CB8AC3E}">
        <p14:creationId xmlns:p14="http://schemas.microsoft.com/office/powerpoint/2010/main" val="618313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9D6C0-F57C-2D02-C906-18D30483F422}"/>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EC6C72B7-3D22-5BE8-BE03-E83FCC710359}"/>
              </a:ext>
            </a:extLst>
          </p:cNvPr>
          <p:cNvPicPr>
            <a:picLocks noChangeAspect="1"/>
          </p:cNvPicPr>
          <p:nvPr/>
        </p:nvPicPr>
        <p:blipFill>
          <a:blip r:embed="rId2"/>
          <a:stretch>
            <a:fillRect/>
          </a:stretch>
        </p:blipFill>
        <p:spPr>
          <a:xfrm>
            <a:off x="10187976" y="151"/>
            <a:ext cx="2002494" cy="906239"/>
          </a:xfrm>
          <a:prstGeom prst="rect">
            <a:avLst/>
          </a:prstGeom>
        </p:spPr>
      </p:pic>
      <p:sp>
        <p:nvSpPr>
          <p:cNvPr id="707" name="Rectangle: Diagonal Corners Rounded 706">
            <a:extLst>
              <a:ext uri="{FF2B5EF4-FFF2-40B4-BE49-F238E27FC236}">
                <a16:creationId xmlns:a16="http://schemas.microsoft.com/office/drawing/2014/main" id="{7FB4AC14-AA2F-C071-D1EF-D36F712BEB50}"/>
              </a:ext>
            </a:extLst>
          </p:cNvPr>
          <p:cNvSpPr/>
          <p:nvPr/>
        </p:nvSpPr>
        <p:spPr>
          <a:xfrm>
            <a:off x="618434" y="596349"/>
            <a:ext cx="8741921"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4F1AAB52-BD7D-756B-DD05-598534123602}"/>
              </a:ext>
            </a:extLst>
          </p:cNvPr>
          <p:cNvSpPr txBox="1"/>
          <p:nvPr/>
        </p:nvSpPr>
        <p:spPr>
          <a:xfrm>
            <a:off x="976611" y="1003711"/>
            <a:ext cx="8027778"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Disclaimer</a:t>
            </a:r>
          </a:p>
        </p:txBody>
      </p:sp>
      <p:sp>
        <p:nvSpPr>
          <p:cNvPr id="944" name="TextBox 943">
            <a:extLst>
              <a:ext uri="{FF2B5EF4-FFF2-40B4-BE49-F238E27FC236}">
                <a16:creationId xmlns:a16="http://schemas.microsoft.com/office/drawing/2014/main" id="{3200DFA7-E0A4-A81F-DD0F-EC87F2CDC058}"/>
              </a:ext>
            </a:extLst>
          </p:cNvPr>
          <p:cNvSpPr txBox="1"/>
          <p:nvPr/>
        </p:nvSpPr>
        <p:spPr>
          <a:xfrm>
            <a:off x="616225" y="2137535"/>
            <a:ext cx="11489633" cy="28179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Font typeface="Arial"/>
              <a:buChar char="•"/>
            </a:pPr>
            <a:r>
              <a:rPr lang="en-US" sz="2000">
                <a:solidFill>
                  <a:srgbClr val="444444"/>
                </a:solidFill>
                <a:latin typeface="Aptos Display"/>
                <a:cs typeface="Arial"/>
              </a:rPr>
              <a:t>We were just informed that in order to teach the material, we must be IRS certified. </a:t>
            </a:r>
          </a:p>
          <a:p>
            <a:pPr marL="342900" indent="-342900">
              <a:lnSpc>
                <a:spcPct val="150000"/>
              </a:lnSpc>
              <a:buFont typeface="Arial"/>
              <a:buChar char="•"/>
            </a:pPr>
            <a:r>
              <a:rPr lang="en-US" sz="2000">
                <a:solidFill>
                  <a:srgbClr val="444444"/>
                </a:solidFill>
                <a:latin typeface="Aptos Display"/>
                <a:cs typeface="Arial"/>
              </a:rPr>
              <a:t>However, due to the ongoing government shutdown, the IRS website is not being updated as frequently, and as a result, the certification exams covering the topics in today's session are currently offline. </a:t>
            </a:r>
          </a:p>
          <a:p>
            <a:pPr marL="342900" indent="-342900">
              <a:lnSpc>
                <a:spcPct val="150000"/>
              </a:lnSpc>
              <a:buFont typeface="Arial"/>
              <a:buChar char="•"/>
            </a:pPr>
            <a:r>
              <a:rPr lang="en-US" sz="2000" b="1">
                <a:solidFill>
                  <a:srgbClr val="444444"/>
                </a:solidFill>
                <a:latin typeface="Aptos Display"/>
                <a:cs typeface="Arial"/>
              </a:rPr>
              <a:t>We are here today to point you in the right direction for the certification exam, not to teach the materials to you. </a:t>
            </a:r>
          </a:p>
          <a:p>
            <a:pPr marL="457200" indent="-457200">
              <a:lnSpc>
                <a:spcPct val="150000"/>
              </a:lnSpc>
              <a:buFont typeface="Arial"/>
              <a:buChar char="•"/>
            </a:pPr>
            <a:endParaRPr lang="en-US" sz="2000" b="1">
              <a:solidFill>
                <a:srgbClr val="444444"/>
              </a:solidFill>
              <a:latin typeface="Aptos Display"/>
              <a:cs typeface="Arial"/>
            </a:endParaRPr>
          </a:p>
        </p:txBody>
      </p:sp>
    </p:spTree>
    <p:extLst>
      <p:ext uri="{BB962C8B-B14F-4D97-AF65-F5344CB8AC3E}">
        <p14:creationId xmlns:p14="http://schemas.microsoft.com/office/powerpoint/2010/main" val="1703683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Flowchart: Document 21">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rgbClr val="355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6FC87E-2C20-8FF1-0ACF-332C2984B72F}"/>
              </a:ext>
            </a:extLst>
          </p:cNvPr>
          <p:cNvSpPr>
            <a:spLocks noGrp="1"/>
          </p:cNvSpPr>
          <p:nvPr>
            <p:ph type="title"/>
          </p:nvPr>
        </p:nvSpPr>
        <p:spPr>
          <a:xfrm>
            <a:off x="838200" y="171162"/>
            <a:ext cx="2840182" cy="2371148"/>
          </a:xfrm>
        </p:spPr>
        <p:txBody>
          <a:bodyPr vert="horz" lIns="91440" tIns="45720" rIns="91440" bIns="45720" rtlCol="0" anchor="ctr">
            <a:normAutofit/>
          </a:bodyPr>
          <a:lstStyle/>
          <a:p>
            <a:r>
              <a:rPr lang="en-US" sz="3200">
                <a:solidFill>
                  <a:srgbClr val="FFFFFF"/>
                </a:solidFill>
              </a:rPr>
              <a:t>Agenda</a:t>
            </a:r>
            <a:endParaRPr lang="en-US" sz="3200" kern="1200">
              <a:solidFill>
                <a:srgbClr val="FFFFFF"/>
              </a:solidFill>
              <a:latin typeface="+mj-lt"/>
            </a:endParaRPr>
          </a:p>
        </p:txBody>
      </p:sp>
      <p:pic>
        <p:nvPicPr>
          <p:cNvPr id="8" name="Content Placeholder 7" descr="VOLUNTEERING | msu-vita">
            <a:extLst>
              <a:ext uri="{FF2B5EF4-FFF2-40B4-BE49-F238E27FC236}">
                <a16:creationId xmlns:a16="http://schemas.microsoft.com/office/drawing/2014/main" id="{34BFAD3F-AFE9-BB9E-27D9-78A9286A5D25}"/>
              </a:ext>
            </a:extLst>
          </p:cNvPr>
          <p:cNvPicPr>
            <a:picLocks noGrp="1" noChangeAspect="1"/>
          </p:cNvPicPr>
          <p:nvPr>
            <p:ph idx="1"/>
          </p:nvPr>
        </p:nvPicPr>
        <p:blipFill>
          <a:blip r:embed="rId2"/>
          <a:stretch>
            <a:fillRect/>
          </a:stretch>
        </p:blipFill>
        <p:spPr>
          <a:xfrm>
            <a:off x="10187976" y="151"/>
            <a:ext cx="2002494" cy="906239"/>
          </a:xfrm>
          <a:prstGeom prst="rect">
            <a:avLst/>
          </a:prstGeom>
        </p:spPr>
      </p:pic>
      <p:graphicFrame>
        <p:nvGraphicFramePr>
          <p:cNvPr id="16" name="Content Placeholder 3">
            <a:extLst>
              <a:ext uri="{FF2B5EF4-FFF2-40B4-BE49-F238E27FC236}">
                <a16:creationId xmlns:a16="http://schemas.microsoft.com/office/drawing/2014/main" id="{9E32BF02-3438-D7F7-5986-580F5778A3C6}"/>
              </a:ext>
            </a:extLst>
          </p:cNvPr>
          <p:cNvGraphicFramePr>
            <a:graphicFrameLocks/>
          </p:cNvGraphicFramePr>
          <p:nvPr>
            <p:extLst>
              <p:ext uri="{D42A27DB-BD31-4B8C-83A1-F6EECF244321}">
                <p14:modId xmlns:p14="http://schemas.microsoft.com/office/powerpoint/2010/main" val="3605093503"/>
              </p:ext>
            </p:extLst>
          </p:nvPr>
        </p:nvGraphicFramePr>
        <p:xfrm>
          <a:off x="3046896" y="2300494"/>
          <a:ext cx="8715514" cy="40586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81863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163E1-6FAC-6669-8B9B-7A45567A42B7}"/>
              </a:ext>
            </a:extLst>
          </p:cNvPr>
          <p:cNvSpPr>
            <a:spLocks noGrp="1"/>
          </p:cNvSpPr>
          <p:nvPr>
            <p:ph type="title"/>
          </p:nvPr>
        </p:nvSpPr>
        <p:spPr>
          <a:xfrm>
            <a:off x="2013502" y="1715260"/>
            <a:ext cx="10515600" cy="2852737"/>
          </a:xfrm>
        </p:spPr>
        <p:txBody>
          <a:bodyPr/>
          <a:lstStyle/>
          <a:p>
            <a:r>
              <a:rPr lang="en-US"/>
              <a:t>Overview of VITA Site Operations</a:t>
            </a:r>
          </a:p>
        </p:txBody>
      </p:sp>
      <p:sp>
        <p:nvSpPr>
          <p:cNvPr id="3" name="Text Placeholder 2">
            <a:extLst>
              <a:ext uri="{FF2B5EF4-FFF2-40B4-BE49-F238E27FC236}">
                <a16:creationId xmlns:a16="http://schemas.microsoft.com/office/drawing/2014/main" id="{A266216A-0287-C581-C156-C2E429C9EB76}"/>
              </a:ext>
            </a:extLst>
          </p:cNvPr>
          <p:cNvSpPr>
            <a:spLocks noGrp="1"/>
          </p:cNvSpPr>
          <p:nvPr>
            <p:ph type="body" idx="1"/>
          </p:nvPr>
        </p:nvSpPr>
        <p:spPr>
          <a:xfrm>
            <a:off x="2013502" y="4561854"/>
            <a:ext cx="10515600" cy="1500187"/>
          </a:xfrm>
        </p:spPr>
        <p:txBody>
          <a:bodyPr vert="horz" lIns="91440" tIns="45720" rIns="91440" bIns="45720" rtlCol="0" anchor="t">
            <a:normAutofit/>
          </a:bodyPr>
          <a:lstStyle/>
          <a:p>
            <a:r>
              <a:rPr lang="en-US"/>
              <a:t>2025-2026</a:t>
            </a:r>
          </a:p>
        </p:txBody>
      </p:sp>
      <p:pic>
        <p:nvPicPr>
          <p:cNvPr id="5" name="Content Placeholder 7" descr="VOLUNTEERING | msu-vita">
            <a:extLst>
              <a:ext uri="{FF2B5EF4-FFF2-40B4-BE49-F238E27FC236}">
                <a16:creationId xmlns:a16="http://schemas.microsoft.com/office/drawing/2014/main" id="{F44210C4-845E-746A-A343-5E74CB7D47CB}"/>
              </a:ext>
            </a:extLst>
          </p:cNvPr>
          <p:cNvPicPr>
            <a:picLocks noChangeAspect="1"/>
          </p:cNvPicPr>
          <p:nvPr/>
        </p:nvPicPr>
        <p:blipFill>
          <a:blip r:embed="rId2"/>
          <a:stretch>
            <a:fillRect/>
          </a:stretch>
        </p:blipFill>
        <p:spPr>
          <a:xfrm>
            <a:off x="8205671" y="151"/>
            <a:ext cx="3984798" cy="1800760"/>
          </a:xfrm>
          <a:prstGeom prst="rect">
            <a:avLst/>
          </a:prstGeom>
        </p:spPr>
      </p:pic>
      <p:sp>
        <p:nvSpPr>
          <p:cNvPr id="7" name="Rectangle 6">
            <a:extLst>
              <a:ext uri="{FF2B5EF4-FFF2-40B4-BE49-F238E27FC236}">
                <a16:creationId xmlns:a16="http://schemas.microsoft.com/office/drawing/2014/main" id="{1B127F93-3EBD-D272-E82B-2506AACE8A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55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4421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ACE63-2E1C-8214-DA4F-7FCB960A604E}"/>
            </a:ext>
          </a:extLst>
        </p:cNvPr>
        <p:cNvGrpSpPr/>
        <p:nvPr/>
      </p:nvGrpSpPr>
      <p:grpSpPr>
        <a:xfrm>
          <a:off x="0" y="0"/>
          <a:ext cx="0" cy="0"/>
          <a:chOff x="0" y="0"/>
          <a:chExt cx="0" cy="0"/>
        </a:xfrm>
      </p:grpSpPr>
      <p:pic>
        <p:nvPicPr>
          <p:cNvPr id="9" name="Content Placeholder 7" descr="VOLUNTEERING | msu-vita">
            <a:extLst>
              <a:ext uri="{FF2B5EF4-FFF2-40B4-BE49-F238E27FC236}">
                <a16:creationId xmlns:a16="http://schemas.microsoft.com/office/drawing/2014/main" id="{BFBF7497-AD77-7CB6-529F-393654AF172D}"/>
              </a:ext>
            </a:extLst>
          </p:cNvPr>
          <p:cNvPicPr>
            <a:picLocks noChangeAspect="1"/>
          </p:cNvPicPr>
          <p:nvPr/>
        </p:nvPicPr>
        <p:blipFill>
          <a:blip r:embed="rId2"/>
          <a:stretch>
            <a:fillRect/>
          </a:stretch>
        </p:blipFill>
        <p:spPr>
          <a:xfrm>
            <a:off x="10187976" y="151"/>
            <a:ext cx="2002494" cy="906239"/>
          </a:xfrm>
          <a:prstGeom prst="rect">
            <a:avLst/>
          </a:prstGeom>
        </p:spPr>
      </p:pic>
      <p:sp>
        <p:nvSpPr>
          <p:cNvPr id="707" name="Rectangle: Diagonal Corners Rounded 706">
            <a:extLst>
              <a:ext uri="{FF2B5EF4-FFF2-40B4-BE49-F238E27FC236}">
                <a16:creationId xmlns:a16="http://schemas.microsoft.com/office/drawing/2014/main" id="{0E1BA762-76F4-4625-0244-A8F2597601F3}"/>
              </a:ext>
            </a:extLst>
          </p:cNvPr>
          <p:cNvSpPr/>
          <p:nvPr/>
        </p:nvSpPr>
        <p:spPr>
          <a:xfrm>
            <a:off x="618434" y="596349"/>
            <a:ext cx="5951676" cy="1400313"/>
          </a:xfrm>
          <a:prstGeom prst="round2DiagRect">
            <a:avLst/>
          </a:prstGeom>
          <a:solidFill>
            <a:schemeClr val="accent3">
              <a:lumMod val="7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8" name="TextBox 707">
            <a:extLst>
              <a:ext uri="{FF2B5EF4-FFF2-40B4-BE49-F238E27FC236}">
                <a16:creationId xmlns:a16="http://schemas.microsoft.com/office/drawing/2014/main" id="{52118467-076A-3626-D54B-ADA456EF7F30}"/>
              </a:ext>
            </a:extLst>
          </p:cNvPr>
          <p:cNvSpPr txBox="1"/>
          <p:nvPr/>
        </p:nvSpPr>
        <p:spPr>
          <a:xfrm>
            <a:off x="1012411" y="1002747"/>
            <a:ext cx="5164432"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Roles at the VITA Site</a:t>
            </a:r>
          </a:p>
        </p:txBody>
      </p:sp>
      <p:graphicFrame>
        <p:nvGraphicFramePr>
          <p:cNvPr id="3" name="Content Placeholder 3">
            <a:extLst>
              <a:ext uri="{FF2B5EF4-FFF2-40B4-BE49-F238E27FC236}">
                <a16:creationId xmlns:a16="http://schemas.microsoft.com/office/drawing/2014/main" id="{B450FD6C-3F61-7420-AFEA-D7778FDDBA83}"/>
              </a:ext>
            </a:extLst>
          </p:cNvPr>
          <p:cNvGraphicFramePr>
            <a:graphicFrameLocks/>
          </p:cNvGraphicFramePr>
          <p:nvPr>
            <p:extLst>
              <p:ext uri="{D42A27DB-BD31-4B8C-83A1-F6EECF244321}">
                <p14:modId xmlns:p14="http://schemas.microsoft.com/office/powerpoint/2010/main" val="640348498"/>
              </p:ext>
            </p:extLst>
          </p:nvPr>
        </p:nvGraphicFramePr>
        <p:xfrm>
          <a:off x="863420" y="3774933"/>
          <a:ext cx="10631075" cy="29221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62" name="Diagram 761">
            <a:extLst>
              <a:ext uri="{FF2B5EF4-FFF2-40B4-BE49-F238E27FC236}">
                <a16:creationId xmlns:a16="http://schemas.microsoft.com/office/drawing/2014/main" id="{4629F7F2-B4D4-06A0-0E03-F1C6FCB6BECB}"/>
              </a:ext>
            </a:extLst>
          </p:cNvPr>
          <p:cNvGraphicFramePr/>
          <p:nvPr>
            <p:extLst>
              <p:ext uri="{D42A27DB-BD31-4B8C-83A1-F6EECF244321}">
                <p14:modId xmlns:p14="http://schemas.microsoft.com/office/powerpoint/2010/main" val="2284965811"/>
              </p:ext>
            </p:extLst>
          </p:nvPr>
        </p:nvGraphicFramePr>
        <p:xfrm>
          <a:off x="3454400" y="2628900"/>
          <a:ext cx="5067300" cy="1600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615883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7" descr="VOLUNTEERING | msu-vita">
            <a:extLst>
              <a:ext uri="{FF2B5EF4-FFF2-40B4-BE49-F238E27FC236}">
                <a16:creationId xmlns:a16="http://schemas.microsoft.com/office/drawing/2014/main" id="{7D521B8E-027A-9ACC-3D2E-442E9EB65EEF}"/>
              </a:ext>
            </a:extLst>
          </p:cNvPr>
          <p:cNvPicPr>
            <a:picLocks noChangeAspect="1"/>
          </p:cNvPicPr>
          <p:nvPr/>
        </p:nvPicPr>
        <p:blipFill>
          <a:blip r:embed="rId2"/>
          <a:stretch>
            <a:fillRect/>
          </a:stretch>
        </p:blipFill>
        <p:spPr>
          <a:xfrm>
            <a:off x="10187976" y="151"/>
            <a:ext cx="2002494" cy="906239"/>
          </a:xfrm>
          <a:prstGeom prst="rect">
            <a:avLst/>
          </a:prstGeom>
        </p:spPr>
      </p:pic>
      <p:sp>
        <p:nvSpPr>
          <p:cNvPr id="4" name="Rectangle: Diagonal Corners Rounded 3">
            <a:extLst>
              <a:ext uri="{FF2B5EF4-FFF2-40B4-BE49-F238E27FC236}">
                <a16:creationId xmlns:a16="http://schemas.microsoft.com/office/drawing/2014/main" id="{60908F7A-F126-4E3A-09A8-C7C934C69D2C}"/>
              </a:ext>
            </a:extLst>
          </p:cNvPr>
          <p:cNvSpPr/>
          <p:nvPr/>
        </p:nvSpPr>
        <p:spPr>
          <a:xfrm>
            <a:off x="618434" y="596349"/>
            <a:ext cx="3358760" cy="1400313"/>
          </a:xfrm>
          <a:prstGeom prst="round2DiagRect">
            <a:avLst/>
          </a:prstGeom>
          <a:solidFill>
            <a:schemeClr val="accent3">
              <a:lumMod val="7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sz="3200">
              <a:solidFill>
                <a:schemeClr val="bg1"/>
              </a:solidFill>
              <a:latin typeface="Aptos Display"/>
            </a:endParaRPr>
          </a:p>
        </p:txBody>
      </p:sp>
      <p:sp>
        <p:nvSpPr>
          <p:cNvPr id="6" name="TextBox 5">
            <a:extLst>
              <a:ext uri="{FF2B5EF4-FFF2-40B4-BE49-F238E27FC236}">
                <a16:creationId xmlns:a16="http://schemas.microsoft.com/office/drawing/2014/main" id="{625BA0A7-D7BC-9F01-F789-A65927DA54D9}"/>
              </a:ext>
            </a:extLst>
          </p:cNvPr>
          <p:cNvSpPr txBox="1"/>
          <p:nvPr/>
        </p:nvSpPr>
        <p:spPr>
          <a:xfrm>
            <a:off x="1282286" y="1002747"/>
            <a:ext cx="2031766" cy="58477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solidFill>
                  <a:schemeClr val="bg1"/>
                </a:solidFill>
                <a:latin typeface="Aptos Display"/>
              </a:rPr>
              <a:t>Site Layout</a:t>
            </a:r>
          </a:p>
        </p:txBody>
      </p:sp>
      <mc:AlternateContent xmlns:mc="http://schemas.openxmlformats.org/markup-compatibility/2006" xmlns:p14="http://schemas.microsoft.com/office/powerpoint/2010/main">
        <mc:Choice Requires="p14">
          <p:contentPart p14:bwMode="auto" r:id="rId3">
            <p14:nvContentPartPr>
              <p14:cNvPr id="2" name="Ink 1">
                <a:extLst>
                  <a:ext uri="{FF2B5EF4-FFF2-40B4-BE49-F238E27FC236}">
                    <a16:creationId xmlns:a16="http://schemas.microsoft.com/office/drawing/2014/main" id="{A2453ECA-C698-5D80-72AE-C6EFBBD1829F}"/>
                  </a:ext>
                </a:extLst>
              </p14:cNvPr>
              <p14:cNvContentPartPr/>
              <p14:nvPr/>
            </p14:nvContentPartPr>
            <p14:xfrm>
              <a:off x="9634263" y="6198358"/>
              <a:ext cx="48426" cy="421300"/>
            </p14:xfrm>
          </p:contentPart>
        </mc:Choice>
        <mc:Fallback xmlns="">
          <p:pic>
            <p:nvPicPr>
              <p:cNvPr id="2" name="Ink 1">
                <a:extLst>
                  <a:ext uri="{FF2B5EF4-FFF2-40B4-BE49-F238E27FC236}">
                    <a16:creationId xmlns:a16="http://schemas.microsoft.com/office/drawing/2014/main" id="{A2453ECA-C698-5D80-72AE-C6EFBBD1829F}"/>
                  </a:ext>
                </a:extLst>
              </p:cNvPr>
              <p:cNvPicPr/>
              <p:nvPr/>
            </p:nvPicPr>
            <p:blipFill>
              <a:blip r:embed="rId4"/>
              <a:stretch>
                <a:fillRect/>
              </a:stretch>
            </p:blipFill>
            <p:spPr>
              <a:xfrm>
                <a:off x="9616327" y="6180369"/>
                <a:ext cx="83938" cy="456918"/>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5" name="Ink 4">
                <a:extLst>
                  <a:ext uri="{FF2B5EF4-FFF2-40B4-BE49-F238E27FC236}">
                    <a16:creationId xmlns:a16="http://schemas.microsoft.com/office/drawing/2014/main" id="{2D3C41BF-C457-0DE7-7113-835DA06BC044}"/>
                  </a:ext>
                </a:extLst>
              </p14:cNvPr>
              <p14:cNvContentPartPr/>
              <p14:nvPr/>
            </p14:nvContentPartPr>
            <p14:xfrm>
              <a:off x="9633044" y="6247831"/>
              <a:ext cx="127973" cy="41512"/>
            </p14:xfrm>
          </p:contentPart>
        </mc:Choice>
        <mc:Fallback xmlns="">
          <p:pic>
            <p:nvPicPr>
              <p:cNvPr id="5" name="Ink 4">
                <a:extLst>
                  <a:ext uri="{FF2B5EF4-FFF2-40B4-BE49-F238E27FC236}">
                    <a16:creationId xmlns:a16="http://schemas.microsoft.com/office/drawing/2014/main" id="{2D3C41BF-C457-0DE7-7113-835DA06BC044}"/>
                  </a:ext>
                </a:extLst>
              </p:cNvPr>
              <p:cNvPicPr/>
              <p:nvPr/>
            </p:nvPicPr>
            <p:blipFill>
              <a:blip r:embed="rId6"/>
              <a:stretch>
                <a:fillRect/>
              </a:stretch>
            </p:blipFill>
            <p:spPr>
              <a:xfrm>
                <a:off x="9615121" y="6229938"/>
                <a:ext cx="163461" cy="769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k 6">
                <a:extLst>
                  <a:ext uri="{FF2B5EF4-FFF2-40B4-BE49-F238E27FC236}">
                    <a16:creationId xmlns:a16="http://schemas.microsoft.com/office/drawing/2014/main" id="{89C8BC5B-41A0-F2B8-EE41-F0562908BE6D}"/>
                  </a:ext>
                </a:extLst>
              </p14:cNvPr>
              <p14:cNvContentPartPr/>
              <p14:nvPr/>
            </p14:nvContentPartPr>
            <p14:xfrm>
              <a:off x="9684224" y="6391250"/>
              <a:ext cx="122464" cy="21012"/>
            </p14:xfrm>
          </p:contentPart>
        </mc:Choice>
        <mc:Fallback xmlns="">
          <p:pic>
            <p:nvPicPr>
              <p:cNvPr id="7" name="Ink 6">
                <a:extLst>
                  <a:ext uri="{FF2B5EF4-FFF2-40B4-BE49-F238E27FC236}">
                    <a16:creationId xmlns:a16="http://schemas.microsoft.com/office/drawing/2014/main" id="{89C8BC5B-41A0-F2B8-EE41-F0562908BE6D}"/>
                  </a:ext>
                </a:extLst>
              </p:cNvPr>
              <p:cNvPicPr/>
              <p:nvPr/>
            </p:nvPicPr>
            <p:blipFill>
              <a:blip r:embed="rId8"/>
              <a:stretch>
                <a:fillRect/>
              </a:stretch>
            </p:blipFill>
            <p:spPr>
              <a:xfrm>
                <a:off x="9666267" y="6373740"/>
                <a:ext cx="158018" cy="55682"/>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Ink 7">
                <a:extLst>
                  <a:ext uri="{FF2B5EF4-FFF2-40B4-BE49-F238E27FC236}">
                    <a16:creationId xmlns:a16="http://schemas.microsoft.com/office/drawing/2014/main" id="{92594EC1-7771-CAA8-9A79-8C42B774B33F}"/>
                  </a:ext>
                </a:extLst>
              </p14:cNvPr>
              <p14:cNvContentPartPr/>
              <p14:nvPr/>
            </p14:nvContentPartPr>
            <p14:xfrm>
              <a:off x="9684224" y="6556506"/>
              <a:ext cx="116090" cy="11373"/>
            </p14:xfrm>
          </p:contentPart>
        </mc:Choice>
        <mc:Fallback xmlns="">
          <p:pic>
            <p:nvPicPr>
              <p:cNvPr id="8" name="Ink 7">
                <a:extLst>
                  <a:ext uri="{FF2B5EF4-FFF2-40B4-BE49-F238E27FC236}">
                    <a16:creationId xmlns:a16="http://schemas.microsoft.com/office/drawing/2014/main" id="{92594EC1-7771-CAA8-9A79-8C42B774B33F}"/>
                  </a:ext>
                </a:extLst>
              </p:cNvPr>
              <p:cNvPicPr/>
              <p:nvPr/>
            </p:nvPicPr>
            <p:blipFill>
              <a:blip r:embed="rId10"/>
              <a:stretch>
                <a:fillRect/>
              </a:stretch>
            </p:blipFill>
            <p:spPr>
              <a:xfrm>
                <a:off x="9666309" y="6536897"/>
                <a:ext cx="151562" cy="50198"/>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9" name="Ink 8">
                <a:extLst>
                  <a:ext uri="{FF2B5EF4-FFF2-40B4-BE49-F238E27FC236}">
                    <a16:creationId xmlns:a16="http://schemas.microsoft.com/office/drawing/2014/main" id="{C4BFB747-43F3-E59B-C174-5861599B65EE}"/>
                  </a:ext>
                </a:extLst>
              </p14:cNvPr>
              <p14:cNvContentPartPr/>
              <p14:nvPr/>
            </p14:nvContentPartPr>
            <p14:xfrm>
              <a:off x="9931920" y="6438938"/>
              <a:ext cx="114415" cy="157524"/>
            </p14:xfrm>
          </p:contentPart>
        </mc:Choice>
        <mc:Fallback xmlns="">
          <p:pic>
            <p:nvPicPr>
              <p:cNvPr id="9" name="Ink 8">
                <a:extLst>
                  <a:ext uri="{FF2B5EF4-FFF2-40B4-BE49-F238E27FC236}">
                    <a16:creationId xmlns:a16="http://schemas.microsoft.com/office/drawing/2014/main" id="{C4BFB747-43F3-E59B-C174-5861599B65EE}"/>
                  </a:ext>
                </a:extLst>
              </p:cNvPr>
              <p:cNvPicPr/>
              <p:nvPr/>
            </p:nvPicPr>
            <p:blipFill>
              <a:blip r:embed="rId12"/>
              <a:stretch>
                <a:fillRect/>
              </a:stretch>
            </p:blipFill>
            <p:spPr>
              <a:xfrm>
                <a:off x="9913987" y="6420997"/>
                <a:ext cx="149923" cy="193048"/>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0" name="Ink 9">
                <a:extLst>
                  <a:ext uri="{FF2B5EF4-FFF2-40B4-BE49-F238E27FC236}">
                    <a16:creationId xmlns:a16="http://schemas.microsoft.com/office/drawing/2014/main" id="{E2EF9DAC-200A-9995-3FBB-6C42BE0BFA5F}"/>
                  </a:ext>
                </a:extLst>
              </p14:cNvPr>
              <p14:cNvContentPartPr/>
              <p14:nvPr/>
            </p14:nvContentPartPr>
            <p14:xfrm>
              <a:off x="10110716" y="6412446"/>
              <a:ext cx="133252" cy="53180"/>
            </p14:xfrm>
          </p:contentPart>
        </mc:Choice>
        <mc:Fallback xmlns="">
          <p:pic>
            <p:nvPicPr>
              <p:cNvPr id="10" name="Ink 9">
                <a:extLst>
                  <a:ext uri="{FF2B5EF4-FFF2-40B4-BE49-F238E27FC236}">
                    <a16:creationId xmlns:a16="http://schemas.microsoft.com/office/drawing/2014/main" id="{E2EF9DAC-200A-9995-3FBB-6C42BE0BFA5F}"/>
                  </a:ext>
                </a:extLst>
              </p:cNvPr>
              <p:cNvPicPr/>
              <p:nvPr/>
            </p:nvPicPr>
            <p:blipFill>
              <a:blip r:embed="rId14"/>
              <a:stretch>
                <a:fillRect/>
              </a:stretch>
            </p:blipFill>
            <p:spPr>
              <a:xfrm>
                <a:off x="10092806" y="6394480"/>
                <a:ext cx="168714" cy="88753"/>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1" name="Ink 10">
                <a:extLst>
                  <a:ext uri="{FF2B5EF4-FFF2-40B4-BE49-F238E27FC236}">
                    <a16:creationId xmlns:a16="http://schemas.microsoft.com/office/drawing/2014/main" id="{4D6AF37C-6028-E20D-4C78-251012AD83C6}"/>
                  </a:ext>
                </a:extLst>
              </p14:cNvPr>
              <p14:cNvContentPartPr/>
              <p14:nvPr/>
            </p14:nvContentPartPr>
            <p14:xfrm>
              <a:off x="10169767" y="6277970"/>
              <a:ext cx="37722" cy="329458"/>
            </p14:xfrm>
          </p:contentPart>
        </mc:Choice>
        <mc:Fallback xmlns="">
          <p:pic>
            <p:nvPicPr>
              <p:cNvPr id="11" name="Ink 10">
                <a:extLst>
                  <a:ext uri="{FF2B5EF4-FFF2-40B4-BE49-F238E27FC236}">
                    <a16:creationId xmlns:a16="http://schemas.microsoft.com/office/drawing/2014/main" id="{4D6AF37C-6028-E20D-4C78-251012AD83C6}"/>
                  </a:ext>
                </a:extLst>
              </p:cNvPr>
              <p:cNvPicPr/>
              <p:nvPr/>
            </p:nvPicPr>
            <p:blipFill>
              <a:blip r:embed="rId16"/>
              <a:stretch>
                <a:fillRect/>
              </a:stretch>
            </p:blipFill>
            <p:spPr>
              <a:xfrm>
                <a:off x="10151974" y="6259986"/>
                <a:ext cx="72953" cy="365065"/>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2" name="Ink 11">
                <a:extLst>
                  <a:ext uri="{FF2B5EF4-FFF2-40B4-BE49-F238E27FC236}">
                    <a16:creationId xmlns:a16="http://schemas.microsoft.com/office/drawing/2014/main" id="{2250BF07-B356-6725-F02F-D2A9FF9E77B4}"/>
                  </a:ext>
                </a:extLst>
              </p14:cNvPr>
              <p14:cNvContentPartPr/>
              <p14:nvPr/>
            </p14:nvContentPartPr>
            <p14:xfrm>
              <a:off x="10276779" y="6482413"/>
              <a:ext cx="80991" cy="113286"/>
            </p14:xfrm>
          </p:contentPart>
        </mc:Choice>
        <mc:Fallback xmlns="">
          <p:pic>
            <p:nvPicPr>
              <p:cNvPr id="12" name="Ink 11">
                <a:extLst>
                  <a:ext uri="{FF2B5EF4-FFF2-40B4-BE49-F238E27FC236}">
                    <a16:creationId xmlns:a16="http://schemas.microsoft.com/office/drawing/2014/main" id="{2250BF07-B356-6725-F02F-D2A9FF9E77B4}"/>
                  </a:ext>
                </a:extLst>
              </p:cNvPr>
              <p:cNvPicPr/>
              <p:nvPr/>
            </p:nvPicPr>
            <p:blipFill>
              <a:blip r:embed="rId18"/>
              <a:stretch>
                <a:fillRect/>
              </a:stretch>
            </p:blipFill>
            <p:spPr>
              <a:xfrm>
                <a:off x="10258861" y="6464431"/>
                <a:ext cx="116469" cy="14889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3" name="Ink 12">
                <a:extLst>
                  <a:ext uri="{FF2B5EF4-FFF2-40B4-BE49-F238E27FC236}">
                    <a16:creationId xmlns:a16="http://schemas.microsoft.com/office/drawing/2014/main" id="{5352705F-BAD4-2909-92CD-A843B8A2B462}"/>
                  </a:ext>
                </a:extLst>
              </p14:cNvPr>
              <p14:cNvContentPartPr/>
              <p14:nvPr/>
            </p14:nvContentPartPr>
            <p14:xfrm>
              <a:off x="10445975" y="6522197"/>
              <a:ext cx="86506" cy="131964"/>
            </p14:xfrm>
          </p:contentPart>
        </mc:Choice>
        <mc:Fallback xmlns="">
          <p:pic>
            <p:nvPicPr>
              <p:cNvPr id="13" name="Ink 12">
                <a:extLst>
                  <a:ext uri="{FF2B5EF4-FFF2-40B4-BE49-F238E27FC236}">
                    <a16:creationId xmlns:a16="http://schemas.microsoft.com/office/drawing/2014/main" id="{5352705F-BAD4-2909-92CD-A843B8A2B462}"/>
                  </a:ext>
                </a:extLst>
              </p:cNvPr>
              <p:cNvPicPr/>
              <p:nvPr/>
            </p:nvPicPr>
            <p:blipFill>
              <a:blip r:embed="rId20"/>
              <a:stretch>
                <a:fillRect/>
              </a:stretch>
            </p:blipFill>
            <p:spPr>
              <a:xfrm>
                <a:off x="10428102" y="6504267"/>
                <a:ext cx="121895" cy="167465"/>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4" name="Ink 13">
                <a:extLst>
                  <a:ext uri="{FF2B5EF4-FFF2-40B4-BE49-F238E27FC236}">
                    <a16:creationId xmlns:a16="http://schemas.microsoft.com/office/drawing/2014/main" id="{E84AC567-9D9E-C3B2-CF13-FDF622D2B07E}"/>
                  </a:ext>
                </a:extLst>
              </p14:cNvPr>
              <p14:cNvContentPartPr/>
              <p14:nvPr/>
            </p14:nvContentPartPr>
            <p14:xfrm>
              <a:off x="9295978" y="5962230"/>
              <a:ext cx="1363836" cy="725172"/>
            </p14:xfrm>
          </p:contentPart>
        </mc:Choice>
        <mc:Fallback xmlns="">
          <p:pic>
            <p:nvPicPr>
              <p:cNvPr id="14" name="Ink 13">
                <a:extLst>
                  <a:ext uri="{FF2B5EF4-FFF2-40B4-BE49-F238E27FC236}">
                    <a16:creationId xmlns:a16="http://schemas.microsoft.com/office/drawing/2014/main" id="{E84AC567-9D9E-C3B2-CF13-FDF622D2B07E}"/>
                  </a:ext>
                </a:extLst>
              </p:cNvPr>
              <p:cNvPicPr/>
              <p:nvPr/>
            </p:nvPicPr>
            <p:blipFill>
              <a:blip r:embed="rId22"/>
              <a:stretch>
                <a:fillRect/>
              </a:stretch>
            </p:blipFill>
            <p:spPr>
              <a:xfrm>
                <a:off x="9277981" y="5944245"/>
                <a:ext cx="1399471" cy="760783"/>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5" name="Ink 14">
                <a:extLst>
                  <a:ext uri="{FF2B5EF4-FFF2-40B4-BE49-F238E27FC236}">
                    <a16:creationId xmlns:a16="http://schemas.microsoft.com/office/drawing/2014/main" id="{A51DFA94-155F-8A5E-5144-C9C0977198CA}"/>
                  </a:ext>
                </a:extLst>
              </p14:cNvPr>
              <p14:cNvContentPartPr/>
              <p14:nvPr/>
            </p14:nvContentPartPr>
            <p14:xfrm>
              <a:off x="8411485" y="4376661"/>
              <a:ext cx="60417" cy="847084"/>
            </p14:xfrm>
          </p:contentPart>
        </mc:Choice>
        <mc:Fallback xmlns="">
          <p:pic>
            <p:nvPicPr>
              <p:cNvPr id="15" name="Ink 14">
                <a:extLst>
                  <a:ext uri="{FF2B5EF4-FFF2-40B4-BE49-F238E27FC236}">
                    <a16:creationId xmlns:a16="http://schemas.microsoft.com/office/drawing/2014/main" id="{A51DFA94-155F-8A5E-5144-C9C0977198CA}"/>
                  </a:ext>
                </a:extLst>
              </p:cNvPr>
              <p:cNvPicPr/>
              <p:nvPr/>
            </p:nvPicPr>
            <p:blipFill>
              <a:blip r:embed="rId24"/>
              <a:stretch>
                <a:fillRect/>
              </a:stretch>
            </p:blipFill>
            <p:spPr>
              <a:xfrm>
                <a:off x="8393610" y="4358669"/>
                <a:ext cx="95809" cy="882709"/>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6" name="Ink 15">
                <a:extLst>
                  <a:ext uri="{FF2B5EF4-FFF2-40B4-BE49-F238E27FC236}">
                    <a16:creationId xmlns:a16="http://schemas.microsoft.com/office/drawing/2014/main" id="{CD716C5B-818A-605B-8448-B09D3B810592}"/>
                  </a:ext>
                </a:extLst>
              </p14:cNvPr>
              <p14:cNvContentPartPr/>
              <p14:nvPr/>
            </p14:nvContentPartPr>
            <p14:xfrm>
              <a:off x="8376313" y="4270058"/>
              <a:ext cx="3002662" cy="1046500"/>
            </p14:xfrm>
          </p:contentPart>
        </mc:Choice>
        <mc:Fallback xmlns="">
          <p:pic>
            <p:nvPicPr>
              <p:cNvPr id="16" name="Ink 15">
                <a:extLst>
                  <a:ext uri="{FF2B5EF4-FFF2-40B4-BE49-F238E27FC236}">
                    <a16:creationId xmlns:a16="http://schemas.microsoft.com/office/drawing/2014/main" id="{CD716C5B-818A-605B-8448-B09D3B810592}"/>
                  </a:ext>
                </a:extLst>
              </p:cNvPr>
              <p:cNvPicPr/>
              <p:nvPr/>
            </p:nvPicPr>
            <p:blipFill>
              <a:blip r:embed="rId26"/>
              <a:stretch>
                <a:fillRect/>
              </a:stretch>
            </p:blipFill>
            <p:spPr>
              <a:xfrm>
                <a:off x="8358316" y="4252065"/>
                <a:ext cx="3038297" cy="1082127"/>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7" name="Ink 16">
                <a:extLst>
                  <a:ext uri="{FF2B5EF4-FFF2-40B4-BE49-F238E27FC236}">
                    <a16:creationId xmlns:a16="http://schemas.microsoft.com/office/drawing/2014/main" id="{A3420EDE-ADDE-5C08-FBD6-8CEE99E56B0D}"/>
                  </a:ext>
                </a:extLst>
              </p14:cNvPr>
              <p14:cNvContentPartPr/>
              <p14:nvPr/>
            </p14:nvContentPartPr>
            <p14:xfrm>
              <a:off x="8846465" y="4529682"/>
              <a:ext cx="235841" cy="450012"/>
            </p14:xfrm>
          </p:contentPart>
        </mc:Choice>
        <mc:Fallback xmlns="">
          <p:pic>
            <p:nvPicPr>
              <p:cNvPr id="17" name="Ink 16">
                <a:extLst>
                  <a:ext uri="{FF2B5EF4-FFF2-40B4-BE49-F238E27FC236}">
                    <a16:creationId xmlns:a16="http://schemas.microsoft.com/office/drawing/2014/main" id="{A3420EDE-ADDE-5C08-FBD6-8CEE99E56B0D}"/>
                  </a:ext>
                </a:extLst>
              </p:cNvPr>
              <p:cNvPicPr/>
              <p:nvPr/>
            </p:nvPicPr>
            <p:blipFill>
              <a:blip r:embed="rId28"/>
              <a:stretch>
                <a:fillRect/>
              </a:stretch>
            </p:blipFill>
            <p:spPr>
              <a:xfrm>
                <a:off x="8828489" y="4511696"/>
                <a:ext cx="271433" cy="485624"/>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8" name="Ink 17">
                <a:extLst>
                  <a:ext uri="{FF2B5EF4-FFF2-40B4-BE49-F238E27FC236}">
                    <a16:creationId xmlns:a16="http://schemas.microsoft.com/office/drawing/2014/main" id="{A4942238-4685-F6E0-6B6F-B53279D26635}"/>
                  </a:ext>
                </a:extLst>
              </p14:cNvPr>
              <p14:cNvContentPartPr/>
              <p14:nvPr/>
            </p14:nvContentPartPr>
            <p14:xfrm>
              <a:off x="9099915" y="4833582"/>
              <a:ext cx="15651" cy="140432"/>
            </p14:xfrm>
          </p:contentPart>
        </mc:Choice>
        <mc:Fallback xmlns="">
          <p:pic>
            <p:nvPicPr>
              <p:cNvPr id="18" name="Ink 17">
                <a:extLst>
                  <a:ext uri="{FF2B5EF4-FFF2-40B4-BE49-F238E27FC236}">
                    <a16:creationId xmlns:a16="http://schemas.microsoft.com/office/drawing/2014/main" id="{A4942238-4685-F6E0-6B6F-B53279D26635}"/>
                  </a:ext>
                </a:extLst>
              </p:cNvPr>
              <p:cNvPicPr/>
              <p:nvPr/>
            </p:nvPicPr>
            <p:blipFill>
              <a:blip r:embed="rId30"/>
              <a:stretch>
                <a:fillRect/>
              </a:stretch>
            </p:blipFill>
            <p:spPr>
              <a:xfrm>
                <a:off x="9082130" y="4815624"/>
                <a:ext cx="50866" cy="175989"/>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19" name="Ink 18">
                <a:extLst>
                  <a:ext uri="{FF2B5EF4-FFF2-40B4-BE49-F238E27FC236}">
                    <a16:creationId xmlns:a16="http://schemas.microsoft.com/office/drawing/2014/main" id="{2D7C3583-3B1A-5522-E972-5CE4BDC16AD8}"/>
                  </a:ext>
                </a:extLst>
              </p14:cNvPr>
              <p14:cNvContentPartPr/>
              <p14:nvPr/>
            </p14:nvContentPartPr>
            <p14:xfrm>
              <a:off x="9213680" y="4844955"/>
              <a:ext cx="158271" cy="116678"/>
            </p14:xfrm>
          </p:contentPart>
        </mc:Choice>
        <mc:Fallback xmlns="">
          <p:pic>
            <p:nvPicPr>
              <p:cNvPr id="19" name="Ink 18">
                <a:extLst>
                  <a:ext uri="{FF2B5EF4-FFF2-40B4-BE49-F238E27FC236}">
                    <a16:creationId xmlns:a16="http://schemas.microsoft.com/office/drawing/2014/main" id="{2D7C3583-3B1A-5522-E972-5CE4BDC16AD8}"/>
                  </a:ext>
                </a:extLst>
              </p:cNvPr>
              <p:cNvPicPr/>
              <p:nvPr/>
            </p:nvPicPr>
            <p:blipFill>
              <a:blip r:embed="rId32"/>
              <a:stretch>
                <a:fillRect/>
              </a:stretch>
            </p:blipFill>
            <p:spPr>
              <a:xfrm>
                <a:off x="9195695" y="4827005"/>
                <a:ext cx="193882" cy="15222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20" name="Ink 19">
                <a:extLst>
                  <a:ext uri="{FF2B5EF4-FFF2-40B4-BE49-F238E27FC236}">
                    <a16:creationId xmlns:a16="http://schemas.microsoft.com/office/drawing/2014/main" id="{8D9ACAFA-D588-0A95-DD64-AE1EB70A15F4}"/>
                  </a:ext>
                </a:extLst>
              </p14:cNvPr>
              <p14:cNvContentPartPr/>
              <p14:nvPr/>
            </p14:nvContentPartPr>
            <p14:xfrm>
              <a:off x="9398247" y="4855749"/>
              <a:ext cx="120623" cy="166525"/>
            </p14:xfrm>
          </p:contentPart>
        </mc:Choice>
        <mc:Fallback xmlns="">
          <p:pic>
            <p:nvPicPr>
              <p:cNvPr id="20" name="Ink 19">
                <a:extLst>
                  <a:ext uri="{FF2B5EF4-FFF2-40B4-BE49-F238E27FC236}">
                    <a16:creationId xmlns:a16="http://schemas.microsoft.com/office/drawing/2014/main" id="{8D9ACAFA-D588-0A95-DD64-AE1EB70A15F4}"/>
                  </a:ext>
                </a:extLst>
              </p:cNvPr>
              <p:cNvPicPr/>
              <p:nvPr/>
            </p:nvPicPr>
            <p:blipFill>
              <a:blip r:embed="rId34"/>
              <a:stretch>
                <a:fillRect/>
              </a:stretch>
            </p:blipFill>
            <p:spPr>
              <a:xfrm>
                <a:off x="9380297" y="4837804"/>
                <a:ext cx="156164" cy="202055"/>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21" name="Ink 20">
                <a:extLst>
                  <a:ext uri="{FF2B5EF4-FFF2-40B4-BE49-F238E27FC236}">
                    <a16:creationId xmlns:a16="http://schemas.microsoft.com/office/drawing/2014/main" id="{37FACE34-A949-CDDF-2830-052EE7C8E816}"/>
                  </a:ext>
                </a:extLst>
              </p14:cNvPr>
              <p14:cNvContentPartPr/>
              <p14:nvPr/>
            </p14:nvContentPartPr>
            <p14:xfrm>
              <a:off x="9546966" y="4861301"/>
              <a:ext cx="113278" cy="152527"/>
            </p14:xfrm>
          </p:contentPart>
        </mc:Choice>
        <mc:Fallback xmlns="">
          <p:pic>
            <p:nvPicPr>
              <p:cNvPr id="21" name="Ink 20">
                <a:extLst>
                  <a:ext uri="{FF2B5EF4-FFF2-40B4-BE49-F238E27FC236}">
                    <a16:creationId xmlns:a16="http://schemas.microsoft.com/office/drawing/2014/main" id="{37FACE34-A949-CDDF-2830-052EE7C8E816}"/>
                  </a:ext>
                </a:extLst>
              </p:cNvPr>
              <p:cNvPicPr/>
              <p:nvPr/>
            </p:nvPicPr>
            <p:blipFill>
              <a:blip r:embed="rId36"/>
              <a:stretch>
                <a:fillRect/>
              </a:stretch>
            </p:blipFill>
            <p:spPr>
              <a:xfrm>
                <a:off x="9529042" y="4843357"/>
                <a:ext cx="148767" cy="188057"/>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22" name="Ink 21">
                <a:extLst>
                  <a:ext uri="{FF2B5EF4-FFF2-40B4-BE49-F238E27FC236}">
                    <a16:creationId xmlns:a16="http://schemas.microsoft.com/office/drawing/2014/main" id="{AB3B520C-CCE1-8ADD-5A6C-6A7BE7786365}"/>
                  </a:ext>
                </a:extLst>
              </p14:cNvPr>
              <p14:cNvContentPartPr/>
              <p14:nvPr/>
            </p14:nvContentPartPr>
            <p14:xfrm>
              <a:off x="9703910" y="4778101"/>
              <a:ext cx="176445" cy="41256"/>
            </p14:xfrm>
          </p:contentPart>
        </mc:Choice>
        <mc:Fallback xmlns="">
          <p:pic>
            <p:nvPicPr>
              <p:cNvPr id="22" name="Ink 21">
                <a:extLst>
                  <a:ext uri="{FF2B5EF4-FFF2-40B4-BE49-F238E27FC236}">
                    <a16:creationId xmlns:a16="http://schemas.microsoft.com/office/drawing/2014/main" id="{AB3B520C-CCE1-8ADD-5A6C-6A7BE7786365}"/>
                  </a:ext>
                </a:extLst>
              </p:cNvPr>
              <p:cNvPicPr/>
              <p:nvPr/>
            </p:nvPicPr>
            <p:blipFill>
              <a:blip r:embed="rId38"/>
              <a:stretch>
                <a:fillRect/>
              </a:stretch>
            </p:blipFill>
            <p:spPr>
              <a:xfrm>
                <a:off x="9685942" y="4760164"/>
                <a:ext cx="212021" cy="76772"/>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23" name="Ink 22">
                <a:extLst>
                  <a:ext uri="{FF2B5EF4-FFF2-40B4-BE49-F238E27FC236}">
                    <a16:creationId xmlns:a16="http://schemas.microsoft.com/office/drawing/2014/main" id="{5FE124E5-7B05-4506-6230-AF3C9DA3BC65}"/>
                  </a:ext>
                </a:extLst>
              </p14:cNvPr>
              <p14:cNvContentPartPr/>
              <p14:nvPr/>
            </p14:nvContentPartPr>
            <p14:xfrm>
              <a:off x="9762492" y="4554940"/>
              <a:ext cx="103701" cy="484846"/>
            </p14:xfrm>
          </p:contentPart>
        </mc:Choice>
        <mc:Fallback xmlns="">
          <p:pic>
            <p:nvPicPr>
              <p:cNvPr id="23" name="Ink 22">
                <a:extLst>
                  <a:ext uri="{FF2B5EF4-FFF2-40B4-BE49-F238E27FC236}">
                    <a16:creationId xmlns:a16="http://schemas.microsoft.com/office/drawing/2014/main" id="{5FE124E5-7B05-4506-6230-AF3C9DA3BC65}"/>
                  </a:ext>
                </a:extLst>
              </p:cNvPr>
              <p:cNvPicPr/>
              <p:nvPr/>
            </p:nvPicPr>
            <p:blipFill>
              <a:blip r:embed="rId40"/>
              <a:stretch>
                <a:fillRect/>
              </a:stretch>
            </p:blipFill>
            <p:spPr>
              <a:xfrm>
                <a:off x="9744551" y="4536956"/>
                <a:ext cx="139225" cy="520454"/>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24" name="Ink 23">
                <a:extLst>
                  <a:ext uri="{FF2B5EF4-FFF2-40B4-BE49-F238E27FC236}">
                    <a16:creationId xmlns:a16="http://schemas.microsoft.com/office/drawing/2014/main" id="{952656F1-5F54-6705-93E1-61EF2D1DC9CD}"/>
                  </a:ext>
                </a:extLst>
              </p14:cNvPr>
              <p14:cNvContentPartPr/>
              <p14:nvPr/>
            </p14:nvContentPartPr>
            <p14:xfrm>
              <a:off x="9867780" y="4855075"/>
              <a:ext cx="131998" cy="188732"/>
            </p14:xfrm>
          </p:contentPart>
        </mc:Choice>
        <mc:Fallback xmlns="">
          <p:pic>
            <p:nvPicPr>
              <p:cNvPr id="24" name="Ink 23">
                <a:extLst>
                  <a:ext uri="{FF2B5EF4-FFF2-40B4-BE49-F238E27FC236}">
                    <a16:creationId xmlns:a16="http://schemas.microsoft.com/office/drawing/2014/main" id="{952656F1-5F54-6705-93E1-61EF2D1DC9CD}"/>
                  </a:ext>
                </a:extLst>
              </p:cNvPr>
              <p:cNvPicPr/>
              <p:nvPr/>
            </p:nvPicPr>
            <p:blipFill>
              <a:blip r:embed="rId42"/>
              <a:stretch>
                <a:fillRect/>
              </a:stretch>
            </p:blipFill>
            <p:spPr>
              <a:xfrm>
                <a:off x="9849845" y="4837101"/>
                <a:ext cx="167508" cy="224321"/>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25" name="Ink 24">
                <a:extLst>
                  <a:ext uri="{FF2B5EF4-FFF2-40B4-BE49-F238E27FC236}">
                    <a16:creationId xmlns:a16="http://schemas.microsoft.com/office/drawing/2014/main" id="{894BCAA1-FC6B-ED89-77AC-C601513FB8A4}"/>
                  </a:ext>
                </a:extLst>
              </p14:cNvPr>
              <p14:cNvContentPartPr/>
              <p14:nvPr/>
            </p14:nvContentPartPr>
            <p14:xfrm>
              <a:off x="10105030" y="4896134"/>
              <a:ext cx="100490" cy="133782"/>
            </p14:xfrm>
          </p:contentPart>
        </mc:Choice>
        <mc:Fallback xmlns="">
          <p:pic>
            <p:nvPicPr>
              <p:cNvPr id="25" name="Ink 24">
                <a:extLst>
                  <a:ext uri="{FF2B5EF4-FFF2-40B4-BE49-F238E27FC236}">
                    <a16:creationId xmlns:a16="http://schemas.microsoft.com/office/drawing/2014/main" id="{894BCAA1-FC6B-ED89-77AC-C601513FB8A4}"/>
                  </a:ext>
                </a:extLst>
              </p:cNvPr>
              <p:cNvPicPr/>
              <p:nvPr/>
            </p:nvPicPr>
            <p:blipFill>
              <a:blip r:embed="rId44"/>
              <a:stretch>
                <a:fillRect/>
              </a:stretch>
            </p:blipFill>
            <p:spPr>
              <a:xfrm>
                <a:off x="10087085" y="4878201"/>
                <a:ext cx="136020" cy="169290"/>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26" name="Ink 25">
                <a:extLst>
                  <a:ext uri="{FF2B5EF4-FFF2-40B4-BE49-F238E27FC236}">
                    <a16:creationId xmlns:a16="http://schemas.microsoft.com/office/drawing/2014/main" id="{C30E98EB-5FB1-FBE1-1501-6049E06D0ED5}"/>
                  </a:ext>
                </a:extLst>
              </p14:cNvPr>
              <p14:cNvContentPartPr/>
              <p14:nvPr/>
            </p14:nvContentPartPr>
            <p14:xfrm>
              <a:off x="10347946" y="4880292"/>
              <a:ext cx="109650" cy="180947"/>
            </p14:xfrm>
          </p:contentPart>
        </mc:Choice>
        <mc:Fallback xmlns="">
          <p:pic>
            <p:nvPicPr>
              <p:cNvPr id="26" name="Ink 25">
                <a:extLst>
                  <a:ext uri="{FF2B5EF4-FFF2-40B4-BE49-F238E27FC236}">
                    <a16:creationId xmlns:a16="http://schemas.microsoft.com/office/drawing/2014/main" id="{C30E98EB-5FB1-FBE1-1501-6049E06D0ED5}"/>
                  </a:ext>
                </a:extLst>
              </p:cNvPr>
              <p:cNvPicPr/>
              <p:nvPr/>
            </p:nvPicPr>
            <p:blipFill>
              <a:blip r:embed="rId46"/>
              <a:stretch>
                <a:fillRect/>
              </a:stretch>
            </p:blipFill>
            <p:spPr>
              <a:xfrm>
                <a:off x="10330029" y="4862341"/>
                <a:ext cx="145125" cy="216490"/>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27" name="Ink 26">
                <a:extLst>
                  <a:ext uri="{FF2B5EF4-FFF2-40B4-BE49-F238E27FC236}">
                    <a16:creationId xmlns:a16="http://schemas.microsoft.com/office/drawing/2014/main" id="{94DC3364-0FA6-9F6A-E9A0-3B4F7F51091D}"/>
                  </a:ext>
                </a:extLst>
              </p14:cNvPr>
              <p14:cNvContentPartPr/>
              <p14:nvPr/>
            </p14:nvContentPartPr>
            <p14:xfrm>
              <a:off x="9082910" y="3869685"/>
              <a:ext cx="88086" cy="293843"/>
            </p14:xfrm>
          </p:contentPart>
        </mc:Choice>
        <mc:Fallback xmlns="">
          <p:pic>
            <p:nvPicPr>
              <p:cNvPr id="27" name="Ink 26">
                <a:extLst>
                  <a:ext uri="{FF2B5EF4-FFF2-40B4-BE49-F238E27FC236}">
                    <a16:creationId xmlns:a16="http://schemas.microsoft.com/office/drawing/2014/main" id="{94DC3364-0FA6-9F6A-E9A0-3B4F7F51091D}"/>
                  </a:ext>
                </a:extLst>
              </p:cNvPr>
              <p:cNvPicPr/>
              <p:nvPr/>
            </p:nvPicPr>
            <p:blipFill>
              <a:blip r:embed="rId48"/>
              <a:stretch>
                <a:fillRect/>
              </a:stretch>
            </p:blipFill>
            <p:spPr>
              <a:xfrm>
                <a:off x="9065006" y="3851724"/>
                <a:ext cx="123535" cy="329406"/>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28" name="Ink 27">
                <a:extLst>
                  <a:ext uri="{FF2B5EF4-FFF2-40B4-BE49-F238E27FC236}">
                    <a16:creationId xmlns:a16="http://schemas.microsoft.com/office/drawing/2014/main" id="{98D5A3BF-3679-9CD7-18B2-47707B966856}"/>
                  </a:ext>
                </a:extLst>
              </p14:cNvPr>
              <p14:cNvContentPartPr/>
              <p14:nvPr/>
            </p14:nvContentPartPr>
            <p14:xfrm>
              <a:off x="9331657" y="3997656"/>
              <a:ext cx="106766" cy="35034"/>
            </p14:xfrm>
          </p:contentPart>
        </mc:Choice>
        <mc:Fallback xmlns="">
          <p:pic>
            <p:nvPicPr>
              <p:cNvPr id="28" name="Ink 27">
                <a:extLst>
                  <a:ext uri="{FF2B5EF4-FFF2-40B4-BE49-F238E27FC236}">
                    <a16:creationId xmlns:a16="http://schemas.microsoft.com/office/drawing/2014/main" id="{98D5A3BF-3679-9CD7-18B2-47707B966856}"/>
                  </a:ext>
                </a:extLst>
              </p:cNvPr>
              <p:cNvPicPr/>
              <p:nvPr/>
            </p:nvPicPr>
            <p:blipFill>
              <a:blip r:embed="rId50"/>
              <a:stretch>
                <a:fillRect/>
              </a:stretch>
            </p:blipFill>
            <p:spPr>
              <a:xfrm>
                <a:off x="9313743" y="3979782"/>
                <a:ext cx="142235" cy="70425"/>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29" name="Ink 28">
                <a:extLst>
                  <a:ext uri="{FF2B5EF4-FFF2-40B4-BE49-F238E27FC236}">
                    <a16:creationId xmlns:a16="http://schemas.microsoft.com/office/drawing/2014/main" id="{9C4A3ACA-1880-4F36-1786-75FF5381624B}"/>
                  </a:ext>
                </a:extLst>
              </p14:cNvPr>
              <p14:cNvContentPartPr/>
              <p14:nvPr/>
            </p14:nvContentPartPr>
            <p14:xfrm>
              <a:off x="9536968" y="3935104"/>
              <a:ext cx="101981" cy="86160"/>
            </p14:xfrm>
          </p:contentPart>
        </mc:Choice>
        <mc:Fallback xmlns="">
          <p:pic>
            <p:nvPicPr>
              <p:cNvPr id="29" name="Ink 28">
                <a:extLst>
                  <a:ext uri="{FF2B5EF4-FFF2-40B4-BE49-F238E27FC236}">
                    <a16:creationId xmlns:a16="http://schemas.microsoft.com/office/drawing/2014/main" id="{9C4A3ACA-1880-4F36-1786-75FF5381624B}"/>
                  </a:ext>
                </a:extLst>
              </p:cNvPr>
              <p:cNvPicPr/>
              <p:nvPr/>
            </p:nvPicPr>
            <p:blipFill>
              <a:blip r:embed="rId52"/>
              <a:stretch>
                <a:fillRect/>
              </a:stretch>
            </p:blipFill>
            <p:spPr>
              <a:xfrm>
                <a:off x="9519014" y="3917154"/>
                <a:ext cx="137531" cy="121701"/>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30" name="Ink 29">
                <a:extLst>
                  <a:ext uri="{FF2B5EF4-FFF2-40B4-BE49-F238E27FC236}">
                    <a16:creationId xmlns:a16="http://schemas.microsoft.com/office/drawing/2014/main" id="{1CB64780-A6B3-F08E-F9D0-7D358538E0EE}"/>
                  </a:ext>
                </a:extLst>
              </p14:cNvPr>
              <p14:cNvContentPartPr/>
              <p14:nvPr/>
            </p14:nvContentPartPr>
            <p14:xfrm>
              <a:off x="9584769" y="3922445"/>
              <a:ext cx="59648" cy="249721"/>
            </p14:xfrm>
          </p:contentPart>
        </mc:Choice>
        <mc:Fallback xmlns="">
          <p:pic>
            <p:nvPicPr>
              <p:cNvPr id="30" name="Ink 29">
                <a:extLst>
                  <a:ext uri="{FF2B5EF4-FFF2-40B4-BE49-F238E27FC236}">
                    <a16:creationId xmlns:a16="http://schemas.microsoft.com/office/drawing/2014/main" id="{1CB64780-A6B3-F08E-F9D0-7D358538E0EE}"/>
                  </a:ext>
                </a:extLst>
              </p:cNvPr>
              <p:cNvPicPr/>
              <p:nvPr/>
            </p:nvPicPr>
            <p:blipFill>
              <a:blip r:embed="rId54"/>
              <a:stretch>
                <a:fillRect/>
              </a:stretch>
            </p:blipFill>
            <p:spPr>
              <a:xfrm>
                <a:off x="9566910" y="3904479"/>
                <a:ext cx="95008" cy="285293"/>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31" name="Ink 30">
                <a:extLst>
                  <a:ext uri="{FF2B5EF4-FFF2-40B4-BE49-F238E27FC236}">
                    <a16:creationId xmlns:a16="http://schemas.microsoft.com/office/drawing/2014/main" id="{DE5D8132-E3BC-EA5B-F537-10B3A3010224}"/>
                  </a:ext>
                </a:extLst>
              </p14:cNvPr>
              <p14:cNvContentPartPr/>
              <p14:nvPr/>
            </p14:nvContentPartPr>
            <p14:xfrm>
              <a:off x="9917154" y="3932891"/>
              <a:ext cx="113954" cy="310449"/>
            </p14:xfrm>
          </p:contentPart>
        </mc:Choice>
        <mc:Fallback xmlns="">
          <p:pic>
            <p:nvPicPr>
              <p:cNvPr id="31" name="Ink 30">
                <a:extLst>
                  <a:ext uri="{FF2B5EF4-FFF2-40B4-BE49-F238E27FC236}">
                    <a16:creationId xmlns:a16="http://schemas.microsoft.com/office/drawing/2014/main" id="{DE5D8132-E3BC-EA5B-F537-10B3A3010224}"/>
                  </a:ext>
                </a:extLst>
              </p:cNvPr>
              <p:cNvPicPr/>
              <p:nvPr/>
            </p:nvPicPr>
            <p:blipFill>
              <a:blip r:embed="rId56"/>
              <a:stretch>
                <a:fillRect/>
              </a:stretch>
            </p:blipFill>
            <p:spPr>
              <a:xfrm>
                <a:off x="9899237" y="3914925"/>
                <a:ext cx="149430" cy="346021"/>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32" name="Ink 31">
                <a:extLst>
                  <a:ext uri="{FF2B5EF4-FFF2-40B4-BE49-F238E27FC236}">
                    <a16:creationId xmlns:a16="http://schemas.microsoft.com/office/drawing/2014/main" id="{DD37708B-0647-F840-A0CF-E73AE025C12D}"/>
                  </a:ext>
                </a:extLst>
              </p14:cNvPr>
              <p14:cNvContentPartPr/>
              <p14:nvPr/>
            </p14:nvContentPartPr>
            <p14:xfrm>
              <a:off x="10024970" y="4040184"/>
              <a:ext cx="222811" cy="161173"/>
            </p14:xfrm>
          </p:contentPart>
        </mc:Choice>
        <mc:Fallback xmlns="">
          <p:pic>
            <p:nvPicPr>
              <p:cNvPr id="32" name="Ink 31">
                <a:extLst>
                  <a:ext uri="{FF2B5EF4-FFF2-40B4-BE49-F238E27FC236}">
                    <a16:creationId xmlns:a16="http://schemas.microsoft.com/office/drawing/2014/main" id="{DD37708B-0647-F840-A0CF-E73AE025C12D}"/>
                  </a:ext>
                </a:extLst>
              </p:cNvPr>
              <p:cNvPicPr/>
              <p:nvPr/>
            </p:nvPicPr>
            <p:blipFill>
              <a:blip r:embed="rId58"/>
              <a:stretch>
                <a:fillRect/>
              </a:stretch>
            </p:blipFill>
            <p:spPr>
              <a:xfrm>
                <a:off x="10007001" y="4022236"/>
                <a:ext cx="258389" cy="196710"/>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33" name="Ink 32">
                <a:extLst>
                  <a:ext uri="{FF2B5EF4-FFF2-40B4-BE49-F238E27FC236}">
                    <a16:creationId xmlns:a16="http://schemas.microsoft.com/office/drawing/2014/main" id="{B13334C5-F53E-21CE-4AC1-74073BEF94B6}"/>
                  </a:ext>
                </a:extLst>
              </p14:cNvPr>
              <p14:cNvContentPartPr/>
              <p14:nvPr/>
            </p14:nvContentPartPr>
            <p14:xfrm>
              <a:off x="10315230" y="4018869"/>
              <a:ext cx="155089" cy="292216"/>
            </p14:xfrm>
          </p:contentPart>
        </mc:Choice>
        <mc:Fallback xmlns="">
          <p:pic>
            <p:nvPicPr>
              <p:cNvPr id="33" name="Ink 32">
                <a:extLst>
                  <a:ext uri="{FF2B5EF4-FFF2-40B4-BE49-F238E27FC236}">
                    <a16:creationId xmlns:a16="http://schemas.microsoft.com/office/drawing/2014/main" id="{B13334C5-F53E-21CE-4AC1-74073BEF94B6}"/>
                  </a:ext>
                </a:extLst>
              </p:cNvPr>
              <p:cNvPicPr/>
              <p:nvPr/>
            </p:nvPicPr>
            <p:blipFill>
              <a:blip r:embed="rId60"/>
              <a:stretch>
                <a:fillRect/>
              </a:stretch>
            </p:blipFill>
            <p:spPr>
              <a:xfrm>
                <a:off x="10297280" y="4000898"/>
                <a:ext cx="190630" cy="327799"/>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34" name="Ink 33">
                <a:extLst>
                  <a:ext uri="{FF2B5EF4-FFF2-40B4-BE49-F238E27FC236}">
                    <a16:creationId xmlns:a16="http://schemas.microsoft.com/office/drawing/2014/main" id="{AD9E19F4-74FA-40CF-3623-0E44DEF836D2}"/>
                  </a:ext>
                </a:extLst>
              </p14:cNvPr>
              <p14:cNvContentPartPr/>
              <p14:nvPr/>
            </p14:nvContentPartPr>
            <p14:xfrm>
              <a:off x="10536021" y="3929417"/>
              <a:ext cx="58053" cy="244877"/>
            </p14:xfrm>
          </p:contentPart>
        </mc:Choice>
        <mc:Fallback xmlns="">
          <p:pic>
            <p:nvPicPr>
              <p:cNvPr id="34" name="Ink 33">
                <a:extLst>
                  <a:ext uri="{FF2B5EF4-FFF2-40B4-BE49-F238E27FC236}">
                    <a16:creationId xmlns:a16="http://schemas.microsoft.com/office/drawing/2014/main" id="{AD9E19F4-74FA-40CF-3623-0E44DEF836D2}"/>
                  </a:ext>
                </a:extLst>
              </p:cNvPr>
              <p:cNvPicPr/>
              <p:nvPr/>
            </p:nvPicPr>
            <p:blipFill>
              <a:blip r:embed="rId62"/>
              <a:stretch>
                <a:fillRect/>
              </a:stretch>
            </p:blipFill>
            <p:spPr>
              <a:xfrm>
                <a:off x="10518103" y="3911438"/>
                <a:ext cx="93530" cy="280476"/>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35" name="Ink 34">
                <a:extLst>
                  <a:ext uri="{FF2B5EF4-FFF2-40B4-BE49-F238E27FC236}">
                    <a16:creationId xmlns:a16="http://schemas.microsoft.com/office/drawing/2014/main" id="{FC5AFCC3-A9DB-669F-CDA4-907FC97B38B7}"/>
                  </a:ext>
                </a:extLst>
              </p14:cNvPr>
              <p14:cNvContentPartPr/>
              <p14:nvPr/>
            </p14:nvContentPartPr>
            <p14:xfrm>
              <a:off x="10621865" y="4079057"/>
              <a:ext cx="113622" cy="170874"/>
            </p14:xfrm>
          </p:contentPart>
        </mc:Choice>
        <mc:Fallback xmlns="">
          <p:pic>
            <p:nvPicPr>
              <p:cNvPr id="35" name="Ink 34">
                <a:extLst>
                  <a:ext uri="{FF2B5EF4-FFF2-40B4-BE49-F238E27FC236}">
                    <a16:creationId xmlns:a16="http://schemas.microsoft.com/office/drawing/2014/main" id="{FC5AFCC3-A9DB-669F-CDA4-907FC97B38B7}"/>
                  </a:ext>
                </a:extLst>
              </p:cNvPr>
              <p:cNvPicPr/>
              <p:nvPr/>
            </p:nvPicPr>
            <p:blipFill>
              <a:blip r:embed="rId64"/>
              <a:stretch>
                <a:fillRect/>
              </a:stretch>
            </p:blipFill>
            <p:spPr>
              <a:xfrm>
                <a:off x="10603887" y="4061108"/>
                <a:ext cx="149219" cy="206413"/>
              </a:xfrm>
              <a:prstGeom prst="rect">
                <a:avLst/>
              </a:prstGeom>
            </p:spPr>
          </p:pic>
        </mc:Fallback>
      </mc:AlternateContent>
      <mc:AlternateContent xmlns:mc="http://schemas.openxmlformats.org/markup-compatibility/2006" xmlns:p14="http://schemas.microsoft.com/office/powerpoint/2010/main">
        <mc:Choice Requires="p14">
          <p:contentPart p14:bwMode="auto" r:id="rId65">
            <p14:nvContentPartPr>
              <p14:cNvPr id="36" name="Ink 35">
                <a:extLst>
                  <a:ext uri="{FF2B5EF4-FFF2-40B4-BE49-F238E27FC236}">
                    <a16:creationId xmlns:a16="http://schemas.microsoft.com/office/drawing/2014/main" id="{99333D1D-F911-AACB-731C-75176E70D2A2}"/>
                  </a:ext>
                </a:extLst>
              </p14:cNvPr>
              <p14:cNvContentPartPr/>
              <p14:nvPr/>
            </p14:nvContentPartPr>
            <p14:xfrm>
              <a:off x="8518477" y="1613699"/>
              <a:ext cx="20093" cy="1273734"/>
            </p14:xfrm>
          </p:contentPart>
        </mc:Choice>
        <mc:Fallback xmlns="">
          <p:pic>
            <p:nvPicPr>
              <p:cNvPr id="36" name="Ink 35">
                <a:extLst>
                  <a:ext uri="{FF2B5EF4-FFF2-40B4-BE49-F238E27FC236}">
                    <a16:creationId xmlns:a16="http://schemas.microsoft.com/office/drawing/2014/main" id="{99333D1D-F911-AACB-731C-75176E70D2A2}"/>
                  </a:ext>
                </a:extLst>
              </p:cNvPr>
              <p:cNvPicPr/>
              <p:nvPr/>
            </p:nvPicPr>
            <p:blipFill>
              <a:blip r:embed="rId66"/>
              <a:stretch>
                <a:fillRect/>
              </a:stretch>
            </p:blipFill>
            <p:spPr>
              <a:xfrm>
                <a:off x="8500852" y="1595703"/>
                <a:ext cx="54991" cy="1309365"/>
              </a:xfrm>
              <a:prstGeom prst="rect">
                <a:avLst/>
              </a:prstGeom>
            </p:spPr>
          </p:pic>
        </mc:Fallback>
      </mc:AlternateContent>
      <mc:AlternateContent xmlns:mc="http://schemas.openxmlformats.org/markup-compatibility/2006" xmlns:p14="http://schemas.microsoft.com/office/powerpoint/2010/main">
        <mc:Choice Requires="p14">
          <p:contentPart p14:bwMode="auto" r:id="rId67">
            <p14:nvContentPartPr>
              <p14:cNvPr id="37" name="Ink 36">
                <a:extLst>
                  <a:ext uri="{FF2B5EF4-FFF2-40B4-BE49-F238E27FC236}">
                    <a16:creationId xmlns:a16="http://schemas.microsoft.com/office/drawing/2014/main" id="{E161D660-1E83-0809-590D-6D09F4D8C56C}"/>
                  </a:ext>
                </a:extLst>
              </p14:cNvPr>
              <p14:cNvContentPartPr/>
              <p14:nvPr/>
            </p14:nvContentPartPr>
            <p14:xfrm>
              <a:off x="8519490" y="1539904"/>
              <a:ext cx="2621035" cy="1236149"/>
            </p14:xfrm>
          </p:contentPart>
        </mc:Choice>
        <mc:Fallback xmlns="">
          <p:pic>
            <p:nvPicPr>
              <p:cNvPr id="37" name="Ink 36">
                <a:extLst>
                  <a:ext uri="{FF2B5EF4-FFF2-40B4-BE49-F238E27FC236}">
                    <a16:creationId xmlns:a16="http://schemas.microsoft.com/office/drawing/2014/main" id="{E161D660-1E83-0809-590D-6D09F4D8C56C}"/>
                  </a:ext>
                </a:extLst>
              </p:cNvPr>
              <p:cNvPicPr/>
              <p:nvPr/>
            </p:nvPicPr>
            <p:blipFill>
              <a:blip r:embed="rId68"/>
              <a:stretch>
                <a:fillRect/>
              </a:stretch>
            </p:blipFill>
            <p:spPr>
              <a:xfrm>
                <a:off x="8501491" y="1521911"/>
                <a:ext cx="2656673" cy="1271776"/>
              </a:xfrm>
              <a:prstGeom prst="rect">
                <a:avLst/>
              </a:prstGeom>
            </p:spPr>
          </p:pic>
        </mc:Fallback>
      </mc:AlternateContent>
      <mc:AlternateContent xmlns:mc="http://schemas.openxmlformats.org/markup-compatibility/2006" xmlns:p14="http://schemas.microsoft.com/office/powerpoint/2010/main">
        <mc:Choice Requires="p14">
          <p:contentPart p14:bwMode="auto" r:id="rId69">
            <p14:nvContentPartPr>
              <p14:cNvPr id="38" name="Ink 37">
                <a:extLst>
                  <a:ext uri="{FF2B5EF4-FFF2-40B4-BE49-F238E27FC236}">
                    <a16:creationId xmlns:a16="http://schemas.microsoft.com/office/drawing/2014/main" id="{E24EC03F-6613-EF30-A131-8378FD52CE3C}"/>
                  </a:ext>
                </a:extLst>
              </p14:cNvPr>
              <p14:cNvContentPartPr/>
              <p14:nvPr/>
            </p14:nvContentPartPr>
            <p14:xfrm>
              <a:off x="8723194" y="1952032"/>
              <a:ext cx="155262" cy="21206"/>
            </p14:xfrm>
          </p:contentPart>
        </mc:Choice>
        <mc:Fallback xmlns="">
          <p:pic>
            <p:nvPicPr>
              <p:cNvPr id="38" name="Ink 37">
                <a:extLst>
                  <a:ext uri="{FF2B5EF4-FFF2-40B4-BE49-F238E27FC236}">
                    <a16:creationId xmlns:a16="http://schemas.microsoft.com/office/drawing/2014/main" id="{E24EC03F-6613-EF30-A131-8378FD52CE3C}"/>
                  </a:ext>
                </a:extLst>
              </p:cNvPr>
              <p:cNvPicPr/>
              <p:nvPr/>
            </p:nvPicPr>
            <p:blipFill>
              <a:blip r:embed="rId70"/>
              <a:stretch>
                <a:fillRect/>
              </a:stretch>
            </p:blipFill>
            <p:spPr>
              <a:xfrm>
                <a:off x="8705265" y="1934360"/>
                <a:ext cx="190761" cy="56196"/>
              </a:xfrm>
              <a:prstGeom prst="rect">
                <a:avLst/>
              </a:prstGeom>
            </p:spPr>
          </p:pic>
        </mc:Fallback>
      </mc:AlternateContent>
      <mc:AlternateContent xmlns:mc="http://schemas.openxmlformats.org/markup-compatibility/2006" xmlns:p14="http://schemas.microsoft.com/office/powerpoint/2010/main">
        <mc:Choice Requires="p14">
          <p:contentPart p14:bwMode="auto" r:id="rId71">
            <p14:nvContentPartPr>
              <p14:cNvPr id="39" name="Ink 38">
                <a:extLst>
                  <a:ext uri="{FF2B5EF4-FFF2-40B4-BE49-F238E27FC236}">
                    <a16:creationId xmlns:a16="http://schemas.microsoft.com/office/drawing/2014/main" id="{D2BD30C7-2006-004B-02F0-F60665BE69D1}"/>
                  </a:ext>
                </a:extLst>
              </p14:cNvPr>
              <p14:cNvContentPartPr/>
              <p14:nvPr/>
            </p14:nvContentPartPr>
            <p14:xfrm>
              <a:off x="8806324" y="1961866"/>
              <a:ext cx="41974" cy="266408"/>
            </p14:xfrm>
          </p:contentPart>
        </mc:Choice>
        <mc:Fallback xmlns="">
          <p:pic>
            <p:nvPicPr>
              <p:cNvPr id="39" name="Ink 38">
                <a:extLst>
                  <a:ext uri="{FF2B5EF4-FFF2-40B4-BE49-F238E27FC236}">
                    <a16:creationId xmlns:a16="http://schemas.microsoft.com/office/drawing/2014/main" id="{D2BD30C7-2006-004B-02F0-F60665BE69D1}"/>
                  </a:ext>
                </a:extLst>
              </p:cNvPr>
              <p:cNvPicPr/>
              <p:nvPr/>
            </p:nvPicPr>
            <p:blipFill>
              <a:blip r:embed="rId72"/>
              <a:stretch>
                <a:fillRect/>
              </a:stretch>
            </p:blipFill>
            <p:spPr>
              <a:xfrm>
                <a:off x="8788386" y="1943890"/>
                <a:ext cx="77490" cy="302001"/>
              </a:xfrm>
              <a:prstGeom prst="rect">
                <a:avLst/>
              </a:prstGeom>
            </p:spPr>
          </p:pic>
        </mc:Fallback>
      </mc:AlternateContent>
      <mc:AlternateContent xmlns:mc="http://schemas.openxmlformats.org/markup-compatibility/2006" xmlns:p14="http://schemas.microsoft.com/office/powerpoint/2010/main">
        <mc:Choice Requires="p14">
          <p:contentPart p14:bwMode="auto" r:id="rId73">
            <p14:nvContentPartPr>
              <p14:cNvPr id="40" name="Ink 39">
                <a:extLst>
                  <a:ext uri="{FF2B5EF4-FFF2-40B4-BE49-F238E27FC236}">
                    <a16:creationId xmlns:a16="http://schemas.microsoft.com/office/drawing/2014/main" id="{F48D2D67-FB87-6440-ADBB-418ECE8DF48F}"/>
                  </a:ext>
                </a:extLst>
              </p14:cNvPr>
              <p14:cNvContentPartPr/>
              <p14:nvPr/>
            </p14:nvContentPartPr>
            <p14:xfrm>
              <a:off x="8734352" y="2195014"/>
              <a:ext cx="186127" cy="39711"/>
            </p14:xfrm>
          </p:contentPart>
        </mc:Choice>
        <mc:Fallback xmlns="">
          <p:pic>
            <p:nvPicPr>
              <p:cNvPr id="40" name="Ink 39">
                <a:extLst>
                  <a:ext uri="{FF2B5EF4-FFF2-40B4-BE49-F238E27FC236}">
                    <a16:creationId xmlns:a16="http://schemas.microsoft.com/office/drawing/2014/main" id="{F48D2D67-FB87-6440-ADBB-418ECE8DF48F}"/>
                  </a:ext>
                </a:extLst>
              </p:cNvPr>
              <p:cNvPicPr/>
              <p:nvPr/>
            </p:nvPicPr>
            <p:blipFill>
              <a:blip r:embed="rId74"/>
              <a:stretch>
                <a:fillRect/>
              </a:stretch>
            </p:blipFill>
            <p:spPr>
              <a:xfrm>
                <a:off x="8716386" y="2177286"/>
                <a:ext cx="221700" cy="74813"/>
              </a:xfrm>
              <a:prstGeom prst="rect">
                <a:avLst/>
              </a:prstGeom>
            </p:spPr>
          </p:pic>
        </mc:Fallback>
      </mc:AlternateContent>
      <mc:AlternateContent xmlns:mc="http://schemas.openxmlformats.org/markup-compatibility/2006" xmlns:p14="http://schemas.microsoft.com/office/powerpoint/2010/main">
        <mc:Choice Requires="p14">
          <p:contentPart p14:bwMode="auto" r:id="rId75">
            <p14:nvContentPartPr>
              <p14:cNvPr id="41" name="Ink 40">
                <a:extLst>
                  <a:ext uri="{FF2B5EF4-FFF2-40B4-BE49-F238E27FC236}">
                    <a16:creationId xmlns:a16="http://schemas.microsoft.com/office/drawing/2014/main" id="{7285948E-755E-36C0-C5B2-7FBD8E24AB87}"/>
                  </a:ext>
                </a:extLst>
              </p14:cNvPr>
              <p14:cNvContentPartPr/>
              <p14:nvPr/>
            </p14:nvContentPartPr>
            <p14:xfrm>
              <a:off x="8980241" y="2186818"/>
              <a:ext cx="141509" cy="109410"/>
            </p14:xfrm>
          </p:contentPart>
        </mc:Choice>
        <mc:Fallback xmlns="">
          <p:pic>
            <p:nvPicPr>
              <p:cNvPr id="41" name="Ink 40">
                <a:extLst>
                  <a:ext uri="{FF2B5EF4-FFF2-40B4-BE49-F238E27FC236}">
                    <a16:creationId xmlns:a16="http://schemas.microsoft.com/office/drawing/2014/main" id="{7285948E-755E-36C0-C5B2-7FBD8E24AB87}"/>
                  </a:ext>
                </a:extLst>
              </p:cNvPr>
              <p:cNvPicPr/>
              <p:nvPr/>
            </p:nvPicPr>
            <p:blipFill>
              <a:blip r:embed="rId76"/>
              <a:stretch>
                <a:fillRect/>
              </a:stretch>
            </p:blipFill>
            <p:spPr>
              <a:xfrm>
                <a:off x="8962328" y="2168882"/>
                <a:ext cx="176976" cy="144923"/>
              </a:xfrm>
              <a:prstGeom prst="rect">
                <a:avLst/>
              </a:prstGeom>
            </p:spPr>
          </p:pic>
        </mc:Fallback>
      </mc:AlternateContent>
      <mc:AlternateContent xmlns:mc="http://schemas.openxmlformats.org/markup-compatibility/2006" xmlns:p14="http://schemas.microsoft.com/office/powerpoint/2010/main">
        <mc:Choice Requires="p14">
          <p:contentPart p14:bwMode="auto" r:id="rId77">
            <p14:nvContentPartPr>
              <p14:cNvPr id="42" name="Ink 41">
                <a:extLst>
                  <a:ext uri="{FF2B5EF4-FFF2-40B4-BE49-F238E27FC236}">
                    <a16:creationId xmlns:a16="http://schemas.microsoft.com/office/drawing/2014/main" id="{CA47323B-277D-ECD5-A908-14C5092E814A}"/>
                  </a:ext>
                </a:extLst>
              </p14:cNvPr>
              <p14:cNvContentPartPr/>
              <p14:nvPr/>
            </p14:nvContentPartPr>
            <p14:xfrm>
              <a:off x="9180296" y="2138950"/>
              <a:ext cx="124709" cy="16333"/>
            </p14:xfrm>
          </p:contentPart>
        </mc:Choice>
        <mc:Fallback xmlns="">
          <p:pic>
            <p:nvPicPr>
              <p:cNvPr id="42" name="Ink 41">
                <a:extLst>
                  <a:ext uri="{FF2B5EF4-FFF2-40B4-BE49-F238E27FC236}">
                    <a16:creationId xmlns:a16="http://schemas.microsoft.com/office/drawing/2014/main" id="{CA47323B-277D-ECD5-A908-14C5092E814A}"/>
                  </a:ext>
                </a:extLst>
              </p:cNvPr>
              <p:cNvPicPr/>
              <p:nvPr/>
            </p:nvPicPr>
            <p:blipFill>
              <a:blip r:embed="rId78"/>
              <a:stretch>
                <a:fillRect/>
              </a:stretch>
            </p:blipFill>
            <p:spPr>
              <a:xfrm>
                <a:off x="9162326" y="2121197"/>
                <a:ext cx="160289" cy="51484"/>
              </a:xfrm>
              <a:prstGeom prst="rect">
                <a:avLst/>
              </a:prstGeom>
            </p:spPr>
          </p:pic>
        </mc:Fallback>
      </mc:AlternateContent>
      <mc:AlternateContent xmlns:mc="http://schemas.openxmlformats.org/markup-compatibility/2006" xmlns:p14="http://schemas.microsoft.com/office/powerpoint/2010/main">
        <mc:Choice Requires="p14">
          <p:contentPart p14:bwMode="auto" r:id="rId79">
            <p14:nvContentPartPr>
              <p14:cNvPr id="43" name="Ink 42">
                <a:extLst>
                  <a:ext uri="{FF2B5EF4-FFF2-40B4-BE49-F238E27FC236}">
                    <a16:creationId xmlns:a16="http://schemas.microsoft.com/office/drawing/2014/main" id="{9C92043C-4618-627E-7052-F617BE29A1E9}"/>
                  </a:ext>
                </a:extLst>
              </p14:cNvPr>
              <p14:cNvContentPartPr/>
              <p14:nvPr/>
            </p14:nvContentPartPr>
            <p14:xfrm>
              <a:off x="9259693" y="2024417"/>
              <a:ext cx="20784" cy="249581"/>
            </p14:xfrm>
          </p:contentPart>
        </mc:Choice>
        <mc:Fallback xmlns="">
          <p:pic>
            <p:nvPicPr>
              <p:cNvPr id="43" name="Ink 42">
                <a:extLst>
                  <a:ext uri="{FF2B5EF4-FFF2-40B4-BE49-F238E27FC236}">
                    <a16:creationId xmlns:a16="http://schemas.microsoft.com/office/drawing/2014/main" id="{9C92043C-4618-627E-7052-F617BE29A1E9}"/>
                  </a:ext>
                </a:extLst>
              </p:cNvPr>
              <p:cNvPicPr/>
              <p:nvPr/>
            </p:nvPicPr>
            <p:blipFill>
              <a:blip r:embed="rId80"/>
              <a:stretch>
                <a:fillRect/>
              </a:stretch>
            </p:blipFill>
            <p:spPr>
              <a:xfrm>
                <a:off x="9241776" y="2006436"/>
                <a:ext cx="56260" cy="285184"/>
              </a:xfrm>
              <a:prstGeom prst="rect">
                <a:avLst/>
              </a:prstGeom>
            </p:spPr>
          </p:pic>
        </mc:Fallback>
      </mc:AlternateContent>
      <mc:AlternateContent xmlns:mc="http://schemas.openxmlformats.org/markup-compatibility/2006" xmlns:p14="http://schemas.microsoft.com/office/powerpoint/2010/main">
        <mc:Choice Requires="p14">
          <p:contentPart p14:bwMode="auto" r:id="rId81">
            <p14:nvContentPartPr>
              <p14:cNvPr id="44" name="Ink 43">
                <a:extLst>
                  <a:ext uri="{FF2B5EF4-FFF2-40B4-BE49-F238E27FC236}">
                    <a16:creationId xmlns:a16="http://schemas.microsoft.com/office/drawing/2014/main" id="{A48A21FC-6286-5A2B-417C-56F6F427AB9C}"/>
                  </a:ext>
                </a:extLst>
              </p14:cNvPr>
              <p14:cNvContentPartPr/>
              <p14:nvPr/>
            </p14:nvContentPartPr>
            <p14:xfrm>
              <a:off x="9376738" y="2152165"/>
              <a:ext cx="164897" cy="175028"/>
            </p14:xfrm>
          </p:contentPart>
        </mc:Choice>
        <mc:Fallback xmlns="">
          <p:pic>
            <p:nvPicPr>
              <p:cNvPr id="44" name="Ink 43">
                <a:extLst>
                  <a:ext uri="{FF2B5EF4-FFF2-40B4-BE49-F238E27FC236}">
                    <a16:creationId xmlns:a16="http://schemas.microsoft.com/office/drawing/2014/main" id="{A48A21FC-6286-5A2B-417C-56F6F427AB9C}"/>
                  </a:ext>
                </a:extLst>
              </p:cNvPr>
              <p:cNvPicPr/>
              <p:nvPr/>
            </p:nvPicPr>
            <p:blipFill>
              <a:blip r:embed="rId82"/>
              <a:stretch>
                <a:fillRect/>
              </a:stretch>
            </p:blipFill>
            <p:spPr>
              <a:xfrm>
                <a:off x="9358775" y="2134195"/>
                <a:ext cx="200463" cy="210609"/>
              </a:xfrm>
              <a:prstGeom prst="rect">
                <a:avLst/>
              </a:prstGeom>
            </p:spPr>
          </p:pic>
        </mc:Fallback>
      </mc:AlternateContent>
      <mc:AlternateContent xmlns:mc="http://schemas.openxmlformats.org/markup-compatibility/2006" xmlns:p14="http://schemas.microsoft.com/office/powerpoint/2010/main">
        <mc:Choice Requires="p14">
          <p:contentPart p14:bwMode="auto" r:id="rId83">
            <p14:nvContentPartPr>
              <p14:cNvPr id="45" name="Ink 44">
                <a:extLst>
                  <a:ext uri="{FF2B5EF4-FFF2-40B4-BE49-F238E27FC236}">
                    <a16:creationId xmlns:a16="http://schemas.microsoft.com/office/drawing/2014/main" id="{0C10BAF5-0C93-C54D-E14E-3796D7804C7C}"/>
                  </a:ext>
                </a:extLst>
              </p14:cNvPr>
              <p14:cNvContentPartPr/>
              <p14:nvPr/>
            </p14:nvContentPartPr>
            <p14:xfrm>
              <a:off x="9654682" y="2018731"/>
              <a:ext cx="35227" cy="264225"/>
            </p14:xfrm>
          </p:contentPart>
        </mc:Choice>
        <mc:Fallback xmlns="">
          <p:pic>
            <p:nvPicPr>
              <p:cNvPr id="45" name="Ink 44">
                <a:extLst>
                  <a:ext uri="{FF2B5EF4-FFF2-40B4-BE49-F238E27FC236}">
                    <a16:creationId xmlns:a16="http://schemas.microsoft.com/office/drawing/2014/main" id="{0C10BAF5-0C93-C54D-E14E-3796D7804C7C}"/>
                  </a:ext>
                </a:extLst>
              </p:cNvPr>
              <p:cNvPicPr/>
              <p:nvPr/>
            </p:nvPicPr>
            <p:blipFill>
              <a:blip r:embed="rId84"/>
              <a:stretch>
                <a:fillRect/>
              </a:stretch>
            </p:blipFill>
            <p:spPr>
              <a:xfrm>
                <a:off x="9636891" y="2000757"/>
                <a:ext cx="70454" cy="299814"/>
              </a:xfrm>
              <a:prstGeom prst="rect">
                <a:avLst/>
              </a:prstGeom>
            </p:spPr>
          </p:pic>
        </mc:Fallback>
      </mc:AlternateContent>
      <mc:AlternateContent xmlns:mc="http://schemas.openxmlformats.org/markup-compatibility/2006" xmlns:p14="http://schemas.microsoft.com/office/powerpoint/2010/main">
        <mc:Choice Requires="p14">
          <p:contentPart p14:bwMode="auto" r:id="rId85">
            <p14:nvContentPartPr>
              <p14:cNvPr id="46" name="Ink 45">
                <a:extLst>
                  <a:ext uri="{FF2B5EF4-FFF2-40B4-BE49-F238E27FC236}">
                    <a16:creationId xmlns:a16="http://schemas.microsoft.com/office/drawing/2014/main" id="{E91BF1FF-DF13-D50E-6637-77848B337DCC}"/>
                  </a:ext>
                </a:extLst>
              </p14:cNvPr>
              <p14:cNvContentPartPr/>
              <p14:nvPr/>
            </p14:nvContentPartPr>
            <p14:xfrm>
              <a:off x="9677192" y="2155209"/>
              <a:ext cx="85993" cy="124018"/>
            </p14:xfrm>
          </p:contentPart>
        </mc:Choice>
        <mc:Fallback xmlns="">
          <p:pic>
            <p:nvPicPr>
              <p:cNvPr id="46" name="Ink 45">
                <a:extLst>
                  <a:ext uri="{FF2B5EF4-FFF2-40B4-BE49-F238E27FC236}">
                    <a16:creationId xmlns:a16="http://schemas.microsoft.com/office/drawing/2014/main" id="{E91BF1FF-DF13-D50E-6637-77848B337DCC}"/>
                  </a:ext>
                </a:extLst>
              </p:cNvPr>
              <p:cNvPicPr/>
              <p:nvPr/>
            </p:nvPicPr>
            <p:blipFill>
              <a:blip r:embed="rId86"/>
              <a:stretch>
                <a:fillRect/>
              </a:stretch>
            </p:blipFill>
            <p:spPr>
              <a:xfrm>
                <a:off x="9659277" y="2137235"/>
                <a:ext cx="121465" cy="159606"/>
              </a:xfrm>
              <a:prstGeom prst="rect">
                <a:avLst/>
              </a:prstGeom>
            </p:spPr>
          </p:pic>
        </mc:Fallback>
      </mc:AlternateContent>
      <mc:AlternateContent xmlns:mc="http://schemas.openxmlformats.org/markup-compatibility/2006" xmlns:p14="http://schemas.microsoft.com/office/powerpoint/2010/main">
        <mc:Choice Requires="p14">
          <p:contentPart p14:bwMode="auto" r:id="rId87">
            <p14:nvContentPartPr>
              <p14:cNvPr id="47" name="Ink 46">
                <a:extLst>
                  <a:ext uri="{FF2B5EF4-FFF2-40B4-BE49-F238E27FC236}">
                    <a16:creationId xmlns:a16="http://schemas.microsoft.com/office/drawing/2014/main" id="{8D51CECE-86E8-12CB-682B-F981F17F7388}"/>
                  </a:ext>
                </a:extLst>
              </p14:cNvPr>
              <p14:cNvContentPartPr/>
              <p14:nvPr/>
            </p14:nvContentPartPr>
            <p14:xfrm>
              <a:off x="9826388" y="2144275"/>
              <a:ext cx="94270" cy="148276"/>
            </p14:xfrm>
          </p:contentPart>
        </mc:Choice>
        <mc:Fallback xmlns="">
          <p:pic>
            <p:nvPicPr>
              <p:cNvPr id="47" name="Ink 46">
                <a:extLst>
                  <a:ext uri="{FF2B5EF4-FFF2-40B4-BE49-F238E27FC236}">
                    <a16:creationId xmlns:a16="http://schemas.microsoft.com/office/drawing/2014/main" id="{8D51CECE-86E8-12CB-682B-F981F17F7388}"/>
                  </a:ext>
                </a:extLst>
              </p:cNvPr>
              <p:cNvPicPr/>
              <p:nvPr/>
            </p:nvPicPr>
            <p:blipFill>
              <a:blip r:embed="rId88"/>
              <a:stretch>
                <a:fillRect/>
              </a:stretch>
            </p:blipFill>
            <p:spPr>
              <a:xfrm>
                <a:off x="9808466" y="2126324"/>
                <a:ext cx="129756" cy="183819"/>
              </a:xfrm>
              <a:prstGeom prst="rect">
                <a:avLst/>
              </a:prstGeom>
            </p:spPr>
          </p:pic>
        </mc:Fallback>
      </mc:AlternateContent>
      <mc:AlternateContent xmlns:mc="http://schemas.openxmlformats.org/markup-compatibility/2006" xmlns:p14="http://schemas.microsoft.com/office/powerpoint/2010/main">
        <mc:Choice Requires="p14">
          <p:contentPart p14:bwMode="auto" r:id="rId89">
            <p14:nvContentPartPr>
              <p14:cNvPr id="48" name="Ink 47">
                <a:extLst>
                  <a:ext uri="{FF2B5EF4-FFF2-40B4-BE49-F238E27FC236}">
                    <a16:creationId xmlns:a16="http://schemas.microsoft.com/office/drawing/2014/main" id="{A4CFD035-F987-BC8D-AC85-FA4964F84E3F}"/>
                  </a:ext>
                </a:extLst>
              </p14:cNvPr>
              <p14:cNvContentPartPr/>
              <p14:nvPr/>
            </p14:nvContentPartPr>
            <p14:xfrm>
              <a:off x="9549884" y="2422477"/>
              <a:ext cx="162772" cy="249297"/>
            </p14:xfrm>
          </p:contentPart>
        </mc:Choice>
        <mc:Fallback xmlns="">
          <p:pic>
            <p:nvPicPr>
              <p:cNvPr id="48" name="Ink 47">
                <a:extLst>
                  <a:ext uri="{FF2B5EF4-FFF2-40B4-BE49-F238E27FC236}">
                    <a16:creationId xmlns:a16="http://schemas.microsoft.com/office/drawing/2014/main" id="{A4CFD035-F987-BC8D-AC85-FA4964F84E3F}"/>
                  </a:ext>
                </a:extLst>
              </p:cNvPr>
              <p:cNvPicPr/>
              <p:nvPr/>
            </p:nvPicPr>
            <p:blipFill>
              <a:blip r:embed="rId90"/>
              <a:stretch>
                <a:fillRect/>
              </a:stretch>
            </p:blipFill>
            <p:spPr>
              <a:xfrm>
                <a:off x="9531918" y="2404490"/>
                <a:ext cx="198345" cy="284911"/>
              </a:xfrm>
              <a:prstGeom prst="rect">
                <a:avLst/>
              </a:prstGeom>
            </p:spPr>
          </p:pic>
        </mc:Fallback>
      </mc:AlternateContent>
      <mc:AlternateContent xmlns:mc="http://schemas.openxmlformats.org/markup-compatibility/2006" xmlns:p14="http://schemas.microsoft.com/office/powerpoint/2010/main">
        <mc:Choice Requires="p14">
          <p:contentPart p14:bwMode="auto" r:id="rId91">
            <p14:nvContentPartPr>
              <p14:cNvPr id="49" name="Ink 48">
                <a:extLst>
                  <a:ext uri="{FF2B5EF4-FFF2-40B4-BE49-F238E27FC236}">
                    <a16:creationId xmlns:a16="http://schemas.microsoft.com/office/drawing/2014/main" id="{256F1547-940A-3914-7979-5863E0FD3ED9}"/>
                  </a:ext>
                </a:extLst>
              </p14:cNvPr>
              <p14:cNvContentPartPr/>
              <p14:nvPr/>
            </p14:nvContentPartPr>
            <p14:xfrm>
              <a:off x="9741864" y="2501203"/>
              <a:ext cx="176915" cy="276258"/>
            </p14:xfrm>
          </p:contentPart>
        </mc:Choice>
        <mc:Fallback xmlns="">
          <p:pic>
            <p:nvPicPr>
              <p:cNvPr id="49" name="Ink 48">
                <a:extLst>
                  <a:ext uri="{FF2B5EF4-FFF2-40B4-BE49-F238E27FC236}">
                    <a16:creationId xmlns:a16="http://schemas.microsoft.com/office/drawing/2014/main" id="{256F1547-940A-3914-7979-5863E0FD3ED9}"/>
                  </a:ext>
                </a:extLst>
              </p:cNvPr>
              <p:cNvPicPr/>
              <p:nvPr/>
            </p:nvPicPr>
            <p:blipFill>
              <a:blip r:embed="rId92"/>
              <a:stretch>
                <a:fillRect/>
              </a:stretch>
            </p:blipFill>
            <p:spPr>
              <a:xfrm>
                <a:off x="9723921" y="2483217"/>
                <a:ext cx="212442" cy="311869"/>
              </a:xfrm>
              <a:prstGeom prst="rect">
                <a:avLst/>
              </a:prstGeom>
            </p:spPr>
          </p:pic>
        </mc:Fallback>
      </mc:AlternateContent>
      <mc:AlternateContent xmlns:mc="http://schemas.openxmlformats.org/markup-compatibility/2006" xmlns:p14="http://schemas.microsoft.com/office/powerpoint/2010/main">
        <mc:Choice Requires="p14">
          <p:contentPart p14:bwMode="auto" r:id="rId93">
            <p14:nvContentPartPr>
              <p14:cNvPr id="50" name="Ink 49">
                <a:extLst>
                  <a:ext uri="{FF2B5EF4-FFF2-40B4-BE49-F238E27FC236}">
                    <a16:creationId xmlns:a16="http://schemas.microsoft.com/office/drawing/2014/main" id="{69E112A3-2E52-F6F3-67D0-5CE11DBD0F6E}"/>
                  </a:ext>
                </a:extLst>
              </p14:cNvPr>
              <p14:cNvContentPartPr/>
              <p14:nvPr/>
            </p14:nvContentPartPr>
            <p14:xfrm>
              <a:off x="9961464" y="2507787"/>
              <a:ext cx="104557" cy="172553"/>
            </p14:xfrm>
          </p:contentPart>
        </mc:Choice>
        <mc:Fallback xmlns="">
          <p:pic>
            <p:nvPicPr>
              <p:cNvPr id="50" name="Ink 49">
                <a:extLst>
                  <a:ext uri="{FF2B5EF4-FFF2-40B4-BE49-F238E27FC236}">
                    <a16:creationId xmlns:a16="http://schemas.microsoft.com/office/drawing/2014/main" id="{69E112A3-2E52-F6F3-67D0-5CE11DBD0F6E}"/>
                  </a:ext>
                </a:extLst>
              </p:cNvPr>
              <p:cNvPicPr/>
              <p:nvPr/>
            </p:nvPicPr>
            <p:blipFill>
              <a:blip r:embed="rId94"/>
              <a:stretch>
                <a:fillRect/>
              </a:stretch>
            </p:blipFill>
            <p:spPr>
              <a:xfrm>
                <a:off x="9943560" y="2489813"/>
                <a:ext cx="140006" cy="208142"/>
              </a:xfrm>
              <a:prstGeom prst="rect">
                <a:avLst/>
              </a:prstGeom>
            </p:spPr>
          </p:pic>
        </mc:Fallback>
      </mc:AlternateContent>
      <mc:AlternateContent xmlns:mc="http://schemas.openxmlformats.org/markup-compatibility/2006" xmlns:p14="http://schemas.microsoft.com/office/powerpoint/2010/main">
        <mc:Choice Requires="p14">
          <p:contentPart p14:bwMode="auto" r:id="rId95">
            <p14:nvContentPartPr>
              <p14:cNvPr id="51" name="Ink 50">
                <a:extLst>
                  <a:ext uri="{FF2B5EF4-FFF2-40B4-BE49-F238E27FC236}">
                    <a16:creationId xmlns:a16="http://schemas.microsoft.com/office/drawing/2014/main" id="{1E9FF5BE-85BD-5818-3433-D772C7195099}"/>
                  </a:ext>
                </a:extLst>
              </p14:cNvPr>
              <p14:cNvContentPartPr/>
              <p14:nvPr/>
            </p14:nvContentPartPr>
            <p14:xfrm>
              <a:off x="10109164" y="2502089"/>
              <a:ext cx="81164" cy="159517"/>
            </p14:xfrm>
          </p:contentPart>
        </mc:Choice>
        <mc:Fallback xmlns="">
          <p:pic>
            <p:nvPicPr>
              <p:cNvPr id="51" name="Ink 50">
                <a:extLst>
                  <a:ext uri="{FF2B5EF4-FFF2-40B4-BE49-F238E27FC236}">
                    <a16:creationId xmlns:a16="http://schemas.microsoft.com/office/drawing/2014/main" id="{1E9FF5BE-85BD-5818-3433-D772C7195099}"/>
                  </a:ext>
                </a:extLst>
              </p:cNvPr>
              <p:cNvPicPr/>
              <p:nvPr/>
            </p:nvPicPr>
            <p:blipFill>
              <a:blip r:embed="rId96"/>
              <a:stretch>
                <a:fillRect/>
              </a:stretch>
            </p:blipFill>
            <p:spPr>
              <a:xfrm>
                <a:off x="10091207" y="2484125"/>
                <a:ext cx="116718" cy="195085"/>
              </a:xfrm>
              <a:prstGeom prst="rect">
                <a:avLst/>
              </a:prstGeom>
            </p:spPr>
          </p:pic>
        </mc:Fallback>
      </mc:AlternateContent>
      <mc:AlternateContent xmlns:mc="http://schemas.openxmlformats.org/markup-compatibility/2006" xmlns:p14="http://schemas.microsoft.com/office/powerpoint/2010/main">
        <mc:Choice Requires="p14">
          <p:contentPart p14:bwMode="auto" r:id="rId97">
            <p14:nvContentPartPr>
              <p14:cNvPr id="52" name="Ink 51">
                <a:extLst>
                  <a:ext uri="{FF2B5EF4-FFF2-40B4-BE49-F238E27FC236}">
                    <a16:creationId xmlns:a16="http://schemas.microsoft.com/office/drawing/2014/main" id="{24701164-CB6E-D1DC-80EB-1FD801AE5D72}"/>
                  </a:ext>
                </a:extLst>
              </p14:cNvPr>
              <p14:cNvContentPartPr/>
              <p14:nvPr/>
            </p14:nvContentPartPr>
            <p14:xfrm>
              <a:off x="10235820" y="2558954"/>
              <a:ext cx="11373" cy="85937"/>
            </p14:xfrm>
          </p:contentPart>
        </mc:Choice>
        <mc:Fallback xmlns="">
          <p:pic>
            <p:nvPicPr>
              <p:cNvPr id="52" name="Ink 51">
                <a:extLst>
                  <a:ext uri="{FF2B5EF4-FFF2-40B4-BE49-F238E27FC236}">
                    <a16:creationId xmlns:a16="http://schemas.microsoft.com/office/drawing/2014/main" id="{24701164-CB6E-D1DC-80EB-1FD801AE5D72}"/>
                  </a:ext>
                </a:extLst>
              </p:cNvPr>
              <p:cNvPicPr/>
              <p:nvPr/>
            </p:nvPicPr>
            <p:blipFill>
              <a:blip r:embed="rId98"/>
              <a:stretch>
                <a:fillRect/>
              </a:stretch>
            </p:blipFill>
            <p:spPr>
              <a:xfrm>
                <a:off x="10214759" y="2541050"/>
                <a:ext cx="53074" cy="121386"/>
              </a:xfrm>
              <a:prstGeom prst="rect">
                <a:avLst/>
              </a:prstGeom>
            </p:spPr>
          </p:pic>
        </mc:Fallback>
      </mc:AlternateContent>
      <mc:AlternateContent xmlns:mc="http://schemas.openxmlformats.org/markup-compatibility/2006" xmlns:p14="http://schemas.microsoft.com/office/powerpoint/2010/main">
        <mc:Choice Requires="p14">
          <p:contentPart p14:bwMode="auto" r:id="rId99">
            <p14:nvContentPartPr>
              <p14:cNvPr id="53" name="Ink 52">
                <a:extLst>
                  <a:ext uri="{FF2B5EF4-FFF2-40B4-BE49-F238E27FC236}">
                    <a16:creationId xmlns:a16="http://schemas.microsoft.com/office/drawing/2014/main" id="{0B44195F-B087-0869-747B-31EDA4A3D749}"/>
                  </a:ext>
                </a:extLst>
              </p14:cNvPr>
              <p14:cNvContentPartPr/>
              <p14:nvPr/>
            </p14:nvContentPartPr>
            <p14:xfrm>
              <a:off x="10231457" y="2432156"/>
              <a:ext cx="27110" cy="24440"/>
            </p14:xfrm>
          </p:contentPart>
        </mc:Choice>
        <mc:Fallback xmlns="">
          <p:pic>
            <p:nvPicPr>
              <p:cNvPr id="53" name="Ink 52">
                <a:extLst>
                  <a:ext uri="{FF2B5EF4-FFF2-40B4-BE49-F238E27FC236}">
                    <a16:creationId xmlns:a16="http://schemas.microsoft.com/office/drawing/2014/main" id="{0B44195F-B087-0869-747B-31EDA4A3D749}"/>
                  </a:ext>
                </a:extLst>
              </p:cNvPr>
              <p:cNvPicPr/>
              <p:nvPr/>
            </p:nvPicPr>
            <p:blipFill>
              <a:blip r:embed="rId100"/>
              <a:stretch>
                <a:fillRect/>
              </a:stretch>
            </p:blipFill>
            <p:spPr>
              <a:xfrm>
                <a:off x="10213853" y="2414446"/>
                <a:ext cx="61966" cy="59506"/>
              </a:xfrm>
              <a:prstGeom prst="rect">
                <a:avLst/>
              </a:prstGeom>
            </p:spPr>
          </p:pic>
        </mc:Fallback>
      </mc:AlternateContent>
      <mc:AlternateContent xmlns:mc="http://schemas.openxmlformats.org/markup-compatibility/2006" xmlns:p14="http://schemas.microsoft.com/office/powerpoint/2010/main">
        <mc:Choice Requires="p14">
          <p:contentPart p14:bwMode="auto" r:id="rId101">
            <p14:nvContentPartPr>
              <p14:cNvPr id="54" name="Ink 53">
                <a:extLst>
                  <a:ext uri="{FF2B5EF4-FFF2-40B4-BE49-F238E27FC236}">
                    <a16:creationId xmlns:a16="http://schemas.microsoft.com/office/drawing/2014/main" id="{AB26B157-30E7-D833-3FCA-7BDF3FF8F148}"/>
                  </a:ext>
                </a:extLst>
              </p14:cNvPr>
              <p14:cNvContentPartPr/>
              <p14:nvPr/>
            </p14:nvContentPartPr>
            <p14:xfrm>
              <a:off x="10310882" y="2519149"/>
              <a:ext cx="120740" cy="84366"/>
            </p14:xfrm>
          </p:contentPart>
        </mc:Choice>
        <mc:Fallback xmlns="">
          <p:pic>
            <p:nvPicPr>
              <p:cNvPr id="54" name="Ink 53">
                <a:extLst>
                  <a:ext uri="{FF2B5EF4-FFF2-40B4-BE49-F238E27FC236}">
                    <a16:creationId xmlns:a16="http://schemas.microsoft.com/office/drawing/2014/main" id="{AB26B157-30E7-D833-3FCA-7BDF3FF8F148}"/>
                  </a:ext>
                </a:extLst>
              </p:cNvPr>
              <p:cNvPicPr/>
              <p:nvPr/>
            </p:nvPicPr>
            <p:blipFill>
              <a:blip r:embed="rId102"/>
              <a:stretch>
                <a:fillRect/>
              </a:stretch>
            </p:blipFill>
            <p:spPr>
              <a:xfrm>
                <a:off x="10292915" y="2501275"/>
                <a:ext cx="156315" cy="119757"/>
              </a:xfrm>
              <a:prstGeom prst="rect">
                <a:avLst/>
              </a:prstGeom>
            </p:spPr>
          </p:pic>
        </mc:Fallback>
      </mc:AlternateContent>
      <mc:AlternateContent xmlns:mc="http://schemas.openxmlformats.org/markup-compatibility/2006" xmlns:p14="http://schemas.microsoft.com/office/powerpoint/2010/main">
        <mc:Choice Requires="p14">
          <p:contentPart p14:bwMode="auto" r:id="rId103">
            <p14:nvContentPartPr>
              <p14:cNvPr id="55" name="Ink 54">
                <a:extLst>
                  <a:ext uri="{FF2B5EF4-FFF2-40B4-BE49-F238E27FC236}">
                    <a16:creationId xmlns:a16="http://schemas.microsoft.com/office/drawing/2014/main" id="{94F04A07-53EA-8B3A-AD0E-FF15DA98CA50}"/>
                  </a:ext>
                </a:extLst>
              </p14:cNvPr>
              <p14:cNvContentPartPr/>
              <p14:nvPr/>
            </p14:nvContentPartPr>
            <p14:xfrm>
              <a:off x="10412104" y="2385291"/>
              <a:ext cx="29384" cy="188879"/>
            </p14:xfrm>
          </p:contentPart>
        </mc:Choice>
        <mc:Fallback xmlns="">
          <p:pic>
            <p:nvPicPr>
              <p:cNvPr id="55" name="Ink 54">
                <a:extLst>
                  <a:ext uri="{FF2B5EF4-FFF2-40B4-BE49-F238E27FC236}">
                    <a16:creationId xmlns:a16="http://schemas.microsoft.com/office/drawing/2014/main" id="{94F04A07-53EA-8B3A-AD0E-FF15DA98CA50}"/>
                  </a:ext>
                </a:extLst>
              </p:cNvPr>
              <p:cNvPicPr/>
              <p:nvPr/>
            </p:nvPicPr>
            <p:blipFill>
              <a:blip r:embed="rId104"/>
              <a:stretch>
                <a:fillRect/>
              </a:stretch>
            </p:blipFill>
            <p:spPr>
              <a:xfrm>
                <a:off x="10394187" y="2367337"/>
                <a:ext cx="64860" cy="224428"/>
              </a:xfrm>
              <a:prstGeom prst="rect">
                <a:avLst/>
              </a:prstGeom>
            </p:spPr>
          </p:pic>
        </mc:Fallback>
      </mc:AlternateContent>
      <mc:AlternateContent xmlns:mc="http://schemas.openxmlformats.org/markup-compatibility/2006" xmlns:p14="http://schemas.microsoft.com/office/powerpoint/2010/main">
        <mc:Choice Requires="p14">
          <p:contentPart p14:bwMode="auto" r:id="rId105">
            <p14:nvContentPartPr>
              <p14:cNvPr id="56" name="Ink 55">
                <a:extLst>
                  <a:ext uri="{FF2B5EF4-FFF2-40B4-BE49-F238E27FC236}">
                    <a16:creationId xmlns:a16="http://schemas.microsoft.com/office/drawing/2014/main" id="{395F483A-9AA2-B4CF-998D-19442F1ACFC3}"/>
                  </a:ext>
                </a:extLst>
              </p14:cNvPr>
              <p14:cNvContentPartPr/>
              <p14:nvPr/>
            </p14:nvContentPartPr>
            <p14:xfrm>
              <a:off x="10475002" y="2507776"/>
              <a:ext cx="45146" cy="106736"/>
            </p14:xfrm>
          </p:contentPart>
        </mc:Choice>
        <mc:Fallback xmlns="">
          <p:pic>
            <p:nvPicPr>
              <p:cNvPr id="56" name="Ink 55">
                <a:extLst>
                  <a:ext uri="{FF2B5EF4-FFF2-40B4-BE49-F238E27FC236}">
                    <a16:creationId xmlns:a16="http://schemas.microsoft.com/office/drawing/2014/main" id="{395F483A-9AA2-B4CF-998D-19442F1ACFC3}"/>
                  </a:ext>
                </a:extLst>
              </p:cNvPr>
              <p:cNvPicPr/>
              <p:nvPr/>
            </p:nvPicPr>
            <p:blipFill>
              <a:blip r:embed="rId106"/>
              <a:stretch>
                <a:fillRect/>
              </a:stretch>
            </p:blipFill>
            <p:spPr>
              <a:xfrm>
                <a:off x="10457087" y="2489807"/>
                <a:ext cx="80618" cy="142315"/>
              </a:xfrm>
              <a:prstGeom prst="rect">
                <a:avLst/>
              </a:prstGeom>
            </p:spPr>
          </p:pic>
        </mc:Fallback>
      </mc:AlternateContent>
      <mc:AlternateContent xmlns:mc="http://schemas.openxmlformats.org/markup-compatibility/2006" xmlns:p14="http://schemas.microsoft.com/office/powerpoint/2010/main">
        <mc:Choice Requires="p14">
          <p:contentPart p14:bwMode="auto" r:id="rId107">
            <p14:nvContentPartPr>
              <p14:cNvPr id="57" name="Ink 56">
                <a:extLst>
                  <a:ext uri="{FF2B5EF4-FFF2-40B4-BE49-F238E27FC236}">
                    <a16:creationId xmlns:a16="http://schemas.microsoft.com/office/drawing/2014/main" id="{DFE3B546-ECDA-7187-55D4-9F56EAC67E9C}"/>
                  </a:ext>
                </a:extLst>
              </p14:cNvPr>
              <p14:cNvContentPartPr/>
              <p14:nvPr/>
            </p14:nvContentPartPr>
            <p14:xfrm>
              <a:off x="10524972" y="2354239"/>
              <a:ext cx="12236" cy="13554"/>
            </p14:xfrm>
          </p:contentPart>
        </mc:Choice>
        <mc:Fallback xmlns="">
          <p:pic>
            <p:nvPicPr>
              <p:cNvPr id="57" name="Ink 56">
                <a:extLst>
                  <a:ext uri="{FF2B5EF4-FFF2-40B4-BE49-F238E27FC236}">
                    <a16:creationId xmlns:a16="http://schemas.microsoft.com/office/drawing/2014/main" id="{DFE3B546-ECDA-7187-55D4-9F56EAC67E9C}"/>
                  </a:ext>
                </a:extLst>
              </p:cNvPr>
              <p:cNvPicPr/>
              <p:nvPr/>
            </p:nvPicPr>
            <p:blipFill>
              <a:blip r:embed="rId108"/>
              <a:stretch>
                <a:fillRect/>
              </a:stretch>
            </p:blipFill>
            <p:spPr>
              <a:xfrm>
                <a:off x="10507492" y="2336405"/>
                <a:ext cx="46846" cy="48866"/>
              </a:xfrm>
              <a:prstGeom prst="rect">
                <a:avLst/>
              </a:prstGeom>
            </p:spPr>
          </p:pic>
        </mc:Fallback>
      </mc:AlternateContent>
      <mc:AlternateContent xmlns:mc="http://schemas.openxmlformats.org/markup-compatibility/2006" xmlns:p14="http://schemas.microsoft.com/office/powerpoint/2010/main">
        <mc:Choice Requires="p14">
          <p:contentPart p14:bwMode="auto" r:id="rId109">
            <p14:nvContentPartPr>
              <p14:cNvPr id="58" name="Ink 57">
                <a:extLst>
                  <a:ext uri="{FF2B5EF4-FFF2-40B4-BE49-F238E27FC236}">
                    <a16:creationId xmlns:a16="http://schemas.microsoft.com/office/drawing/2014/main" id="{45C3FC5E-769F-826A-10A2-AAFC01C59FB9}"/>
                  </a:ext>
                </a:extLst>
              </p14:cNvPr>
              <p14:cNvContentPartPr/>
              <p14:nvPr/>
            </p14:nvContentPartPr>
            <p14:xfrm>
              <a:off x="10572439" y="2428164"/>
              <a:ext cx="129679" cy="160154"/>
            </p14:xfrm>
          </p:contentPart>
        </mc:Choice>
        <mc:Fallback xmlns="">
          <p:pic>
            <p:nvPicPr>
              <p:cNvPr id="58" name="Ink 57">
                <a:extLst>
                  <a:ext uri="{FF2B5EF4-FFF2-40B4-BE49-F238E27FC236}">
                    <a16:creationId xmlns:a16="http://schemas.microsoft.com/office/drawing/2014/main" id="{45C3FC5E-769F-826A-10A2-AAFC01C59FB9}"/>
                  </a:ext>
                </a:extLst>
              </p:cNvPr>
              <p:cNvPicPr/>
              <p:nvPr/>
            </p:nvPicPr>
            <p:blipFill>
              <a:blip r:embed="rId110"/>
              <a:stretch>
                <a:fillRect/>
              </a:stretch>
            </p:blipFill>
            <p:spPr>
              <a:xfrm>
                <a:off x="10554478" y="2410210"/>
                <a:ext cx="165242" cy="195704"/>
              </a:xfrm>
              <a:prstGeom prst="rect">
                <a:avLst/>
              </a:prstGeom>
            </p:spPr>
          </p:pic>
        </mc:Fallback>
      </mc:AlternateContent>
      <mc:AlternateContent xmlns:mc="http://schemas.openxmlformats.org/markup-compatibility/2006" xmlns:p14="http://schemas.microsoft.com/office/powerpoint/2010/main">
        <mc:Choice Requires="p14">
          <p:contentPart p14:bwMode="auto" r:id="rId111">
            <p14:nvContentPartPr>
              <p14:cNvPr id="59" name="Ink 58">
                <a:extLst>
                  <a:ext uri="{FF2B5EF4-FFF2-40B4-BE49-F238E27FC236}">
                    <a16:creationId xmlns:a16="http://schemas.microsoft.com/office/drawing/2014/main" id="{3409CE20-9C29-6DDC-B638-BDC94E734289}"/>
                  </a:ext>
                </a:extLst>
              </p14:cNvPr>
              <p14:cNvContentPartPr/>
              <p14:nvPr/>
            </p14:nvContentPartPr>
            <p14:xfrm>
              <a:off x="10713492" y="2478309"/>
              <a:ext cx="93904" cy="11373"/>
            </p14:xfrm>
          </p:contentPart>
        </mc:Choice>
        <mc:Fallback xmlns="">
          <p:pic>
            <p:nvPicPr>
              <p:cNvPr id="59" name="Ink 58">
                <a:extLst>
                  <a:ext uri="{FF2B5EF4-FFF2-40B4-BE49-F238E27FC236}">
                    <a16:creationId xmlns:a16="http://schemas.microsoft.com/office/drawing/2014/main" id="{3409CE20-9C29-6DDC-B638-BDC94E734289}"/>
                  </a:ext>
                </a:extLst>
              </p:cNvPr>
              <p:cNvPicPr/>
              <p:nvPr/>
            </p:nvPicPr>
            <p:blipFill>
              <a:blip r:embed="rId112"/>
              <a:stretch>
                <a:fillRect/>
              </a:stretch>
            </p:blipFill>
            <p:spPr>
              <a:xfrm>
                <a:off x="10695571" y="2449876"/>
                <a:ext cx="129387" cy="67669"/>
              </a:xfrm>
              <a:prstGeom prst="rect">
                <a:avLst/>
              </a:prstGeom>
            </p:spPr>
          </p:pic>
        </mc:Fallback>
      </mc:AlternateContent>
      <mc:AlternateContent xmlns:mc="http://schemas.openxmlformats.org/markup-compatibility/2006" xmlns:p14="http://schemas.microsoft.com/office/powerpoint/2010/main">
        <mc:Choice Requires="p14">
          <p:contentPart p14:bwMode="auto" r:id="rId113">
            <p14:nvContentPartPr>
              <p14:cNvPr id="60" name="Ink 59">
                <a:extLst>
                  <a:ext uri="{FF2B5EF4-FFF2-40B4-BE49-F238E27FC236}">
                    <a16:creationId xmlns:a16="http://schemas.microsoft.com/office/drawing/2014/main" id="{05638211-DF7F-5CF6-3B8E-AB9A7EE15993}"/>
                  </a:ext>
                </a:extLst>
              </p14:cNvPr>
              <p14:cNvContentPartPr/>
              <p14:nvPr/>
            </p14:nvContentPartPr>
            <p14:xfrm>
              <a:off x="10730834" y="2405417"/>
              <a:ext cx="62269" cy="233433"/>
            </p14:xfrm>
          </p:contentPart>
        </mc:Choice>
        <mc:Fallback xmlns="">
          <p:pic>
            <p:nvPicPr>
              <p:cNvPr id="60" name="Ink 59">
                <a:extLst>
                  <a:ext uri="{FF2B5EF4-FFF2-40B4-BE49-F238E27FC236}">
                    <a16:creationId xmlns:a16="http://schemas.microsoft.com/office/drawing/2014/main" id="{05638211-DF7F-5CF6-3B8E-AB9A7EE15993}"/>
                  </a:ext>
                </a:extLst>
              </p:cNvPr>
              <p:cNvPicPr/>
              <p:nvPr/>
            </p:nvPicPr>
            <p:blipFill>
              <a:blip r:embed="rId114"/>
              <a:stretch>
                <a:fillRect/>
              </a:stretch>
            </p:blipFill>
            <p:spPr>
              <a:xfrm>
                <a:off x="10712941" y="2387433"/>
                <a:ext cx="97698" cy="269041"/>
              </a:xfrm>
              <a:prstGeom prst="rect">
                <a:avLst/>
              </a:prstGeom>
            </p:spPr>
          </p:pic>
        </mc:Fallback>
      </mc:AlternateContent>
      <mc:AlternateContent xmlns:mc="http://schemas.openxmlformats.org/markup-compatibility/2006" xmlns:p14="http://schemas.microsoft.com/office/powerpoint/2010/main">
        <mc:Choice Requires="p14">
          <p:contentPart p14:bwMode="auto" r:id="rId115">
            <p14:nvContentPartPr>
              <p14:cNvPr id="61" name="Ink 60">
                <a:extLst>
                  <a:ext uri="{FF2B5EF4-FFF2-40B4-BE49-F238E27FC236}">
                    <a16:creationId xmlns:a16="http://schemas.microsoft.com/office/drawing/2014/main" id="{CEA3BF03-44EA-FCFF-615C-8065CB4A9D8D}"/>
                  </a:ext>
                </a:extLst>
              </p14:cNvPr>
              <p14:cNvContentPartPr/>
              <p14:nvPr/>
            </p14:nvContentPartPr>
            <p14:xfrm>
              <a:off x="8693851" y="1074407"/>
              <a:ext cx="233716" cy="296445"/>
            </p14:xfrm>
          </p:contentPart>
        </mc:Choice>
        <mc:Fallback xmlns="">
          <p:pic>
            <p:nvPicPr>
              <p:cNvPr id="61" name="Ink 60">
                <a:extLst>
                  <a:ext uri="{FF2B5EF4-FFF2-40B4-BE49-F238E27FC236}">
                    <a16:creationId xmlns:a16="http://schemas.microsoft.com/office/drawing/2014/main" id="{CEA3BF03-44EA-FCFF-615C-8065CB4A9D8D}"/>
                  </a:ext>
                </a:extLst>
              </p:cNvPr>
              <p:cNvPicPr/>
              <p:nvPr/>
            </p:nvPicPr>
            <p:blipFill>
              <a:blip r:embed="rId116"/>
              <a:stretch>
                <a:fillRect/>
              </a:stretch>
            </p:blipFill>
            <p:spPr>
              <a:xfrm>
                <a:off x="8675873" y="1056441"/>
                <a:ext cx="269313" cy="332018"/>
              </a:xfrm>
              <a:prstGeom prst="rect">
                <a:avLst/>
              </a:prstGeom>
            </p:spPr>
          </p:pic>
        </mc:Fallback>
      </mc:AlternateContent>
      <mc:AlternateContent xmlns:mc="http://schemas.openxmlformats.org/markup-compatibility/2006" xmlns:p14="http://schemas.microsoft.com/office/powerpoint/2010/main">
        <mc:Choice Requires="p14">
          <p:contentPart p14:bwMode="auto" r:id="rId117">
            <p14:nvContentPartPr>
              <p14:cNvPr id="62" name="Ink 61">
                <a:extLst>
                  <a:ext uri="{FF2B5EF4-FFF2-40B4-BE49-F238E27FC236}">
                    <a16:creationId xmlns:a16="http://schemas.microsoft.com/office/drawing/2014/main" id="{76CCBA61-0F96-E557-23E1-DBD7B9C12664}"/>
                  </a:ext>
                </a:extLst>
              </p14:cNvPr>
              <p14:cNvContentPartPr/>
              <p14:nvPr/>
            </p14:nvContentPartPr>
            <p14:xfrm>
              <a:off x="9007522" y="1258916"/>
              <a:ext cx="138910" cy="13725"/>
            </p14:xfrm>
          </p:contentPart>
        </mc:Choice>
        <mc:Fallback xmlns="">
          <p:pic>
            <p:nvPicPr>
              <p:cNvPr id="62" name="Ink 61">
                <a:extLst>
                  <a:ext uri="{FF2B5EF4-FFF2-40B4-BE49-F238E27FC236}">
                    <a16:creationId xmlns:a16="http://schemas.microsoft.com/office/drawing/2014/main" id="{76CCBA61-0F96-E557-23E1-DBD7B9C12664}"/>
                  </a:ext>
                </a:extLst>
              </p:cNvPr>
              <p:cNvPicPr/>
              <p:nvPr/>
            </p:nvPicPr>
            <p:blipFill>
              <a:blip r:embed="rId118"/>
              <a:stretch>
                <a:fillRect/>
              </a:stretch>
            </p:blipFill>
            <p:spPr>
              <a:xfrm>
                <a:off x="8989575" y="1241320"/>
                <a:ext cx="174445" cy="48565"/>
              </a:xfrm>
              <a:prstGeom prst="rect">
                <a:avLst/>
              </a:prstGeom>
            </p:spPr>
          </p:pic>
        </mc:Fallback>
      </mc:AlternateContent>
      <mc:AlternateContent xmlns:mc="http://schemas.openxmlformats.org/markup-compatibility/2006" xmlns:p14="http://schemas.microsoft.com/office/powerpoint/2010/main">
        <mc:Choice Requires="p14">
          <p:contentPart p14:bwMode="auto" r:id="rId119">
            <p14:nvContentPartPr>
              <p14:cNvPr id="63" name="Ink 62">
                <a:extLst>
                  <a:ext uri="{FF2B5EF4-FFF2-40B4-BE49-F238E27FC236}">
                    <a16:creationId xmlns:a16="http://schemas.microsoft.com/office/drawing/2014/main" id="{1CC5AD58-1FD6-F67A-ABE9-C7C03F41DCBA}"/>
                  </a:ext>
                </a:extLst>
              </p14:cNvPr>
              <p14:cNvContentPartPr/>
              <p14:nvPr/>
            </p14:nvContentPartPr>
            <p14:xfrm>
              <a:off x="9188856" y="1194178"/>
              <a:ext cx="51815" cy="156077"/>
            </p14:xfrm>
          </p:contentPart>
        </mc:Choice>
        <mc:Fallback xmlns="">
          <p:pic>
            <p:nvPicPr>
              <p:cNvPr id="63" name="Ink 62">
                <a:extLst>
                  <a:ext uri="{FF2B5EF4-FFF2-40B4-BE49-F238E27FC236}">
                    <a16:creationId xmlns:a16="http://schemas.microsoft.com/office/drawing/2014/main" id="{1CC5AD58-1FD6-F67A-ABE9-C7C03F41DCBA}"/>
                  </a:ext>
                </a:extLst>
              </p:cNvPr>
              <p:cNvPicPr/>
              <p:nvPr/>
            </p:nvPicPr>
            <p:blipFill>
              <a:blip r:embed="rId120"/>
              <a:stretch>
                <a:fillRect/>
              </a:stretch>
            </p:blipFill>
            <p:spPr>
              <a:xfrm>
                <a:off x="9170989" y="1176238"/>
                <a:ext cx="87192" cy="191598"/>
              </a:xfrm>
              <a:prstGeom prst="rect">
                <a:avLst/>
              </a:prstGeom>
            </p:spPr>
          </p:pic>
        </mc:Fallback>
      </mc:AlternateContent>
      <mc:AlternateContent xmlns:mc="http://schemas.openxmlformats.org/markup-compatibility/2006" xmlns:p14="http://schemas.microsoft.com/office/powerpoint/2010/main">
        <mc:Choice Requires="p14">
          <p:contentPart p14:bwMode="auto" r:id="rId121">
            <p14:nvContentPartPr>
              <p14:cNvPr id="64" name="Ink 63">
                <a:extLst>
                  <a:ext uri="{FF2B5EF4-FFF2-40B4-BE49-F238E27FC236}">
                    <a16:creationId xmlns:a16="http://schemas.microsoft.com/office/drawing/2014/main" id="{31C5C3DB-5B1D-3ECF-1AE8-88705CC5BEF3}"/>
                  </a:ext>
                </a:extLst>
              </p14:cNvPr>
              <p14:cNvContentPartPr/>
              <p14:nvPr/>
            </p14:nvContentPartPr>
            <p14:xfrm>
              <a:off x="9302731" y="1239641"/>
              <a:ext cx="92840" cy="115131"/>
            </p14:xfrm>
          </p:contentPart>
        </mc:Choice>
        <mc:Fallback xmlns="">
          <p:pic>
            <p:nvPicPr>
              <p:cNvPr id="64" name="Ink 63">
                <a:extLst>
                  <a:ext uri="{FF2B5EF4-FFF2-40B4-BE49-F238E27FC236}">
                    <a16:creationId xmlns:a16="http://schemas.microsoft.com/office/drawing/2014/main" id="{31C5C3DB-5B1D-3ECF-1AE8-88705CC5BEF3}"/>
                  </a:ext>
                </a:extLst>
              </p:cNvPr>
              <p:cNvPicPr/>
              <p:nvPr/>
            </p:nvPicPr>
            <p:blipFill>
              <a:blip r:embed="rId122"/>
              <a:stretch>
                <a:fillRect/>
              </a:stretch>
            </p:blipFill>
            <p:spPr>
              <a:xfrm>
                <a:off x="9284808" y="1221708"/>
                <a:ext cx="128327" cy="150639"/>
              </a:xfrm>
              <a:prstGeom prst="rect">
                <a:avLst/>
              </a:prstGeom>
            </p:spPr>
          </p:pic>
        </mc:Fallback>
      </mc:AlternateContent>
      <mc:AlternateContent xmlns:mc="http://schemas.openxmlformats.org/markup-compatibility/2006" xmlns:p14="http://schemas.microsoft.com/office/powerpoint/2010/main">
        <mc:Choice Requires="p14">
          <p:contentPart p14:bwMode="auto" r:id="rId123">
            <p14:nvContentPartPr>
              <p14:cNvPr id="65" name="Ink 64">
                <a:extLst>
                  <a:ext uri="{FF2B5EF4-FFF2-40B4-BE49-F238E27FC236}">
                    <a16:creationId xmlns:a16="http://schemas.microsoft.com/office/drawing/2014/main" id="{AB5133B5-9ADB-D8D1-31D8-B13ED48B8A38}"/>
                  </a:ext>
                </a:extLst>
              </p14:cNvPr>
              <p14:cNvContentPartPr/>
              <p14:nvPr/>
            </p14:nvContentPartPr>
            <p14:xfrm>
              <a:off x="9624667" y="1172904"/>
              <a:ext cx="136466" cy="297201"/>
            </p14:xfrm>
          </p:contentPart>
        </mc:Choice>
        <mc:Fallback xmlns="">
          <p:pic>
            <p:nvPicPr>
              <p:cNvPr id="65" name="Ink 64">
                <a:extLst>
                  <a:ext uri="{FF2B5EF4-FFF2-40B4-BE49-F238E27FC236}">
                    <a16:creationId xmlns:a16="http://schemas.microsoft.com/office/drawing/2014/main" id="{AB5133B5-9ADB-D8D1-31D8-B13ED48B8A38}"/>
                  </a:ext>
                </a:extLst>
              </p:cNvPr>
              <p:cNvPicPr/>
              <p:nvPr/>
            </p:nvPicPr>
            <p:blipFill>
              <a:blip r:embed="rId124"/>
              <a:stretch>
                <a:fillRect/>
              </a:stretch>
            </p:blipFill>
            <p:spPr>
              <a:xfrm>
                <a:off x="9606711" y="1154914"/>
                <a:ext cx="172019" cy="332822"/>
              </a:xfrm>
              <a:prstGeom prst="rect">
                <a:avLst/>
              </a:prstGeom>
            </p:spPr>
          </p:pic>
        </mc:Fallback>
      </mc:AlternateContent>
      <mc:AlternateContent xmlns:mc="http://schemas.openxmlformats.org/markup-compatibility/2006" xmlns:p14="http://schemas.microsoft.com/office/powerpoint/2010/main">
        <mc:Choice Requires="p14">
          <p:contentPart p14:bwMode="auto" r:id="rId125">
            <p14:nvContentPartPr>
              <p14:cNvPr id="66" name="Ink 65">
                <a:extLst>
                  <a:ext uri="{FF2B5EF4-FFF2-40B4-BE49-F238E27FC236}">
                    <a16:creationId xmlns:a16="http://schemas.microsoft.com/office/drawing/2014/main" id="{8C2A7343-6562-EDBD-3EB9-1D80795E348C}"/>
                  </a:ext>
                </a:extLst>
              </p14:cNvPr>
              <p14:cNvContentPartPr/>
              <p14:nvPr/>
            </p14:nvContentPartPr>
            <p14:xfrm>
              <a:off x="9810953" y="1223901"/>
              <a:ext cx="248853" cy="200206"/>
            </p14:xfrm>
          </p:contentPart>
        </mc:Choice>
        <mc:Fallback xmlns="">
          <p:pic>
            <p:nvPicPr>
              <p:cNvPr id="66" name="Ink 65">
                <a:extLst>
                  <a:ext uri="{FF2B5EF4-FFF2-40B4-BE49-F238E27FC236}">
                    <a16:creationId xmlns:a16="http://schemas.microsoft.com/office/drawing/2014/main" id="{8C2A7343-6562-EDBD-3EB9-1D80795E348C}"/>
                  </a:ext>
                </a:extLst>
              </p:cNvPr>
              <p:cNvPicPr/>
              <p:nvPr/>
            </p:nvPicPr>
            <p:blipFill>
              <a:blip r:embed="rId126"/>
              <a:stretch>
                <a:fillRect/>
              </a:stretch>
            </p:blipFill>
            <p:spPr>
              <a:xfrm>
                <a:off x="9792972" y="1205929"/>
                <a:ext cx="284455" cy="235790"/>
              </a:xfrm>
              <a:prstGeom prst="rect">
                <a:avLst/>
              </a:prstGeom>
            </p:spPr>
          </p:pic>
        </mc:Fallback>
      </mc:AlternateContent>
      <mc:AlternateContent xmlns:mc="http://schemas.openxmlformats.org/markup-compatibility/2006" xmlns:p14="http://schemas.microsoft.com/office/powerpoint/2010/main">
        <mc:Choice Requires="p14">
          <p:contentPart p14:bwMode="auto" r:id="rId127">
            <p14:nvContentPartPr>
              <p14:cNvPr id="67" name="Ink 66">
                <a:extLst>
                  <a:ext uri="{FF2B5EF4-FFF2-40B4-BE49-F238E27FC236}">
                    <a16:creationId xmlns:a16="http://schemas.microsoft.com/office/drawing/2014/main" id="{97CFE00F-777C-BCCD-594B-8B3DEF95DDEE}"/>
                  </a:ext>
                </a:extLst>
              </p14:cNvPr>
              <p14:cNvContentPartPr/>
              <p14:nvPr/>
            </p14:nvContentPartPr>
            <p14:xfrm>
              <a:off x="10117919" y="1265112"/>
              <a:ext cx="169081" cy="302460"/>
            </p14:xfrm>
          </p:contentPart>
        </mc:Choice>
        <mc:Fallback xmlns="">
          <p:pic>
            <p:nvPicPr>
              <p:cNvPr id="67" name="Ink 66">
                <a:extLst>
                  <a:ext uri="{FF2B5EF4-FFF2-40B4-BE49-F238E27FC236}">
                    <a16:creationId xmlns:a16="http://schemas.microsoft.com/office/drawing/2014/main" id="{97CFE00F-777C-BCCD-594B-8B3DEF95DDEE}"/>
                  </a:ext>
                </a:extLst>
              </p:cNvPr>
              <p:cNvPicPr/>
              <p:nvPr/>
            </p:nvPicPr>
            <p:blipFill>
              <a:blip r:embed="rId128"/>
              <a:stretch>
                <a:fillRect/>
              </a:stretch>
            </p:blipFill>
            <p:spPr>
              <a:xfrm>
                <a:off x="10099970" y="1247130"/>
                <a:ext cx="204620" cy="338065"/>
              </a:xfrm>
              <a:prstGeom prst="rect">
                <a:avLst/>
              </a:prstGeom>
            </p:spPr>
          </p:pic>
        </mc:Fallback>
      </mc:AlternateContent>
      <mc:AlternateContent xmlns:mc="http://schemas.openxmlformats.org/markup-compatibility/2006" xmlns:p14="http://schemas.microsoft.com/office/powerpoint/2010/main">
        <mc:Choice Requires="p14">
          <p:contentPart p14:bwMode="auto" r:id="rId129">
            <p14:nvContentPartPr>
              <p14:cNvPr id="68" name="Ink 67">
                <a:extLst>
                  <a:ext uri="{FF2B5EF4-FFF2-40B4-BE49-F238E27FC236}">
                    <a16:creationId xmlns:a16="http://schemas.microsoft.com/office/drawing/2014/main" id="{3DFD6758-5231-4DAA-C0EC-89C0DB23D968}"/>
                  </a:ext>
                </a:extLst>
              </p14:cNvPr>
              <p14:cNvContentPartPr/>
              <p14:nvPr/>
            </p14:nvContentPartPr>
            <p14:xfrm>
              <a:off x="10405839" y="1146770"/>
              <a:ext cx="45017" cy="256865"/>
            </p14:xfrm>
          </p:contentPart>
        </mc:Choice>
        <mc:Fallback xmlns="">
          <p:pic>
            <p:nvPicPr>
              <p:cNvPr id="68" name="Ink 67">
                <a:extLst>
                  <a:ext uri="{FF2B5EF4-FFF2-40B4-BE49-F238E27FC236}">
                    <a16:creationId xmlns:a16="http://schemas.microsoft.com/office/drawing/2014/main" id="{3DFD6758-5231-4DAA-C0EC-89C0DB23D968}"/>
                  </a:ext>
                </a:extLst>
              </p:cNvPr>
              <p:cNvPicPr/>
              <p:nvPr/>
            </p:nvPicPr>
            <p:blipFill>
              <a:blip r:embed="rId130"/>
              <a:stretch>
                <a:fillRect/>
              </a:stretch>
            </p:blipFill>
            <p:spPr>
              <a:xfrm>
                <a:off x="10387975" y="1128782"/>
                <a:ext cx="80388" cy="292481"/>
              </a:xfrm>
              <a:prstGeom prst="rect">
                <a:avLst/>
              </a:prstGeom>
            </p:spPr>
          </p:pic>
        </mc:Fallback>
      </mc:AlternateContent>
      <mc:AlternateContent xmlns:mc="http://schemas.openxmlformats.org/markup-compatibility/2006" xmlns:p14="http://schemas.microsoft.com/office/powerpoint/2010/main">
        <mc:Choice Requires="p14">
          <p:contentPart p14:bwMode="auto" r:id="rId131">
            <p14:nvContentPartPr>
              <p14:cNvPr id="69" name="Ink 68">
                <a:extLst>
                  <a:ext uri="{FF2B5EF4-FFF2-40B4-BE49-F238E27FC236}">
                    <a16:creationId xmlns:a16="http://schemas.microsoft.com/office/drawing/2014/main" id="{2BBB64F5-90BB-966E-AE8F-3E126E9324DB}"/>
                  </a:ext>
                </a:extLst>
              </p14:cNvPr>
              <p14:cNvContentPartPr/>
              <p14:nvPr/>
            </p14:nvContentPartPr>
            <p14:xfrm>
              <a:off x="10476727" y="1256091"/>
              <a:ext cx="142753" cy="161282"/>
            </p14:xfrm>
          </p:contentPart>
        </mc:Choice>
        <mc:Fallback xmlns="">
          <p:pic>
            <p:nvPicPr>
              <p:cNvPr id="69" name="Ink 68">
                <a:extLst>
                  <a:ext uri="{FF2B5EF4-FFF2-40B4-BE49-F238E27FC236}">
                    <a16:creationId xmlns:a16="http://schemas.microsoft.com/office/drawing/2014/main" id="{2BBB64F5-90BB-966E-AE8F-3E126E9324DB}"/>
                  </a:ext>
                </a:extLst>
              </p:cNvPr>
              <p:cNvPicPr/>
              <p:nvPr/>
            </p:nvPicPr>
            <p:blipFill>
              <a:blip r:embed="rId132"/>
              <a:stretch>
                <a:fillRect/>
              </a:stretch>
            </p:blipFill>
            <p:spPr>
              <a:xfrm>
                <a:off x="10458748" y="1238131"/>
                <a:ext cx="178351" cy="196843"/>
              </a:xfrm>
              <a:prstGeom prst="rect">
                <a:avLst/>
              </a:prstGeom>
            </p:spPr>
          </p:pic>
        </mc:Fallback>
      </mc:AlternateContent>
      <mc:AlternateContent xmlns:mc="http://schemas.openxmlformats.org/markup-compatibility/2006" xmlns:p14="http://schemas.microsoft.com/office/powerpoint/2010/main">
        <mc:Choice Requires="p14">
          <p:contentPart p14:bwMode="auto" r:id="rId133">
            <p14:nvContentPartPr>
              <p14:cNvPr id="70" name="Ink 69">
                <a:extLst>
                  <a:ext uri="{FF2B5EF4-FFF2-40B4-BE49-F238E27FC236}">
                    <a16:creationId xmlns:a16="http://schemas.microsoft.com/office/drawing/2014/main" id="{4468F623-8DB6-0CE7-D71F-CA71F6DEC884}"/>
                  </a:ext>
                </a:extLst>
              </p14:cNvPr>
              <p14:cNvContentPartPr/>
              <p14:nvPr/>
            </p14:nvContentPartPr>
            <p14:xfrm>
              <a:off x="5004024" y="1296536"/>
              <a:ext cx="11373" cy="667247"/>
            </p14:xfrm>
          </p:contentPart>
        </mc:Choice>
        <mc:Fallback xmlns="">
          <p:pic>
            <p:nvPicPr>
              <p:cNvPr id="70" name="Ink 69">
                <a:extLst>
                  <a:ext uri="{FF2B5EF4-FFF2-40B4-BE49-F238E27FC236}">
                    <a16:creationId xmlns:a16="http://schemas.microsoft.com/office/drawing/2014/main" id="{4468F623-8DB6-0CE7-D71F-CA71F6DEC884}"/>
                  </a:ext>
                </a:extLst>
              </p:cNvPr>
              <p:cNvPicPr/>
              <p:nvPr/>
            </p:nvPicPr>
            <p:blipFill>
              <a:blip r:embed="rId134"/>
              <a:stretch>
                <a:fillRect/>
              </a:stretch>
            </p:blipFill>
            <p:spPr>
              <a:xfrm>
                <a:off x="4985680" y="1278551"/>
                <a:ext cx="47693" cy="702857"/>
              </a:xfrm>
              <a:prstGeom prst="rect">
                <a:avLst/>
              </a:prstGeom>
            </p:spPr>
          </p:pic>
        </mc:Fallback>
      </mc:AlternateContent>
      <mc:AlternateContent xmlns:mc="http://schemas.openxmlformats.org/markup-compatibility/2006" xmlns:p14="http://schemas.microsoft.com/office/powerpoint/2010/main">
        <mc:Choice Requires="p14">
          <p:contentPart p14:bwMode="auto" r:id="rId135">
            <p14:nvContentPartPr>
              <p14:cNvPr id="71" name="Ink 70">
                <a:extLst>
                  <a:ext uri="{FF2B5EF4-FFF2-40B4-BE49-F238E27FC236}">
                    <a16:creationId xmlns:a16="http://schemas.microsoft.com/office/drawing/2014/main" id="{7633CFD8-0A16-3562-0FBA-0B82B7CE63E7}"/>
                  </a:ext>
                </a:extLst>
              </p14:cNvPr>
              <p14:cNvContentPartPr/>
              <p14:nvPr/>
            </p14:nvContentPartPr>
            <p14:xfrm>
              <a:off x="4995979" y="1114441"/>
              <a:ext cx="2328311" cy="923741"/>
            </p14:xfrm>
          </p:contentPart>
        </mc:Choice>
        <mc:Fallback xmlns="">
          <p:pic>
            <p:nvPicPr>
              <p:cNvPr id="71" name="Ink 70">
                <a:extLst>
                  <a:ext uri="{FF2B5EF4-FFF2-40B4-BE49-F238E27FC236}">
                    <a16:creationId xmlns:a16="http://schemas.microsoft.com/office/drawing/2014/main" id="{7633CFD8-0A16-3562-0FBA-0B82B7CE63E7}"/>
                  </a:ext>
                </a:extLst>
              </p:cNvPr>
              <p:cNvPicPr/>
              <p:nvPr/>
            </p:nvPicPr>
            <p:blipFill>
              <a:blip r:embed="rId136"/>
              <a:stretch>
                <a:fillRect/>
              </a:stretch>
            </p:blipFill>
            <p:spPr>
              <a:xfrm>
                <a:off x="4977980" y="1096441"/>
                <a:ext cx="2363948" cy="959380"/>
              </a:xfrm>
              <a:prstGeom prst="rect">
                <a:avLst/>
              </a:prstGeom>
            </p:spPr>
          </p:pic>
        </mc:Fallback>
      </mc:AlternateContent>
      <mc:AlternateContent xmlns:mc="http://schemas.openxmlformats.org/markup-compatibility/2006" xmlns:p14="http://schemas.microsoft.com/office/powerpoint/2010/main">
        <mc:Choice Requires="p14">
          <p:contentPart p14:bwMode="auto" r:id="rId137">
            <p14:nvContentPartPr>
              <p14:cNvPr id="72" name="Ink 71">
                <a:extLst>
                  <a:ext uri="{FF2B5EF4-FFF2-40B4-BE49-F238E27FC236}">
                    <a16:creationId xmlns:a16="http://schemas.microsoft.com/office/drawing/2014/main" id="{BE602DF9-310A-6D3C-04FC-D728A6CA2AF9}"/>
                  </a:ext>
                </a:extLst>
              </p14:cNvPr>
              <p14:cNvContentPartPr/>
              <p14:nvPr/>
            </p14:nvContentPartPr>
            <p14:xfrm>
              <a:off x="5031932" y="2729552"/>
              <a:ext cx="29111" cy="682804"/>
            </p14:xfrm>
          </p:contentPart>
        </mc:Choice>
        <mc:Fallback xmlns="">
          <p:pic>
            <p:nvPicPr>
              <p:cNvPr id="72" name="Ink 71">
                <a:extLst>
                  <a:ext uri="{FF2B5EF4-FFF2-40B4-BE49-F238E27FC236}">
                    <a16:creationId xmlns:a16="http://schemas.microsoft.com/office/drawing/2014/main" id="{BE602DF9-310A-6D3C-04FC-D728A6CA2AF9}"/>
                  </a:ext>
                </a:extLst>
              </p:cNvPr>
              <p:cNvPicPr/>
              <p:nvPr/>
            </p:nvPicPr>
            <p:blipFill>
              <a:blip r:embed="rId138"/>
              <a:stretch>
                <a:fillRect/>
              </a:stretch>
            </p:blipFill>
            <p:spPr>
              <a:xfrm>
                <a:off x="5014181" y="2711565"/>
                <a:ext cx="64257" cy="718419"/>
              </a:xfrm>
              <a:prstGeom prst="rect">
                <a:avLst/>
              </a:prstGeom>
            </p:spPr>
          </p:pic>
        </mc:Fallback>
      </mc:AlternateContent>
      <mc:AlternateContent xmlns:mc="http://schemas.openxmlformats.org/markup-compatibility/2006" xmlns:p14="http://schemas.microsoft.com/office/powerpoint/2010/main">
        <mc:Choice Requires="p14">
          <p:contentPart p14:bwMode="auto" r:id="rId139">
            <p14:nvContentPartPr>
              <p14:cNvPr id="73" name="Ink 72">
                <a:extLst>
                  <a:ext uri="{FF2B5EF4-FFF2-40B4-BE49-F238E27FC236}">
                    <a16:creationId xmlns:a16="http://schemas.microsoft.com/office/drawing/2014/main" id="{1F5B188F-14B6-CCE2-EAA2-362C4F7A92BE}"/>
                  </a:ext>
                </a:extLst>
              </p14:cNvPr>
              <p14:cNvContentPartPr/>
              <p14:nvPr/>
            </p14:nvContentPartPr>
            <p14:xfrm>
              <a:off x="4970059" y="2629593"/>
              <a:ext cx="2491966" cy="963590"/>
            </p14:xfrm>
          </p:contentPart>
        </mc:Choice>
        <mc:Fallback xmlns="">
          <p:pic>
            <p:nvPicPr>
              <p:cNvPr id="73" name="Ink 72">
                <a:extLst>
                  <a:ext uri="{FF2B5EF4-FFF2-40B4-BE49-F238E27FC236}">
                    <a16:creationId xmlns:a16="http://schemas.microsoft.com/office/drawing/2014/main" id="{1F5B188F-14B6-CCE2-EAA2-362C4F7A92BE}"/>
                  </a:ext>
                </a:extLst>
              </p:cNvPr>
              <p:cNvPicPr/>
              <p:nvPr/>
            </p:nvPicPr>
            <p:blipFill>
              <a:blip r:embed="rId140"/>
              <a:stretch>
                <a:fillRect/>
              </a:stretch>
            </p:blipFill>
            <p:spPr>
              <a:xfrm>
                <a:off x="4952061" y="2611602"/>
                <a:ext cx="2527602" cy="999212"/>
              </a:xfrm>
              <a:prstGeom prst="rect">
                <a:avLst/>
              </a:prstGeom>
            </p:spPr>
          </p:pic>
        </mc:Fallback>
      </mc:AlternateContent>
      <mc:AlternateContent xmlns:mc="http://schemas.openxmlformats.org/markup-compatibility/2006" xmlns:p14="http://schemas.microsoft.com/office/powerpoint/2010/main">
        <mc:Choice Requires="p14">
          <p:contentPart p14:bwMode="auto" r:id="rId141">
            <p14:nvContentPartPr>
              <p14:cNvPr id="74" name="Ink 73">
                <a:extLst>
                  <a:ext uri="{FF2B5EF4-FFF2-40B4-BE49-F238E27FC236}">
                    <a16:creationId xmlns:a16="http://schemas.microsoft.com/office/drawing/2014/main" id="{F065C432-611C-1FF3-01EE-02D4D5662E4E}"/>
                  </a:ext>
                </a:extLst>
              </p14:cNvPr>
              <p14:cNvContentPartPr/>
              <p14:nvPr/>
            </p14:nvContentPartPr>
            <p14:xfrm>
              <a:off x="5061044" y="4370457"/>
              <a:ext cx="52755" cy="714929"/>
            </p14:xfrm>
          </p:contentPart>
        </mc:Choice>
        <mc:Fallback xmlns="">
          <p:pic>
            <p:nvPicPr>
              <p:cNvPr id="74" name="Ink 73">
                <a:extLst>
                  <a:ext uri="{FF2B5EF4-FFF2-40B4-BE49-F238E27FC236}">
                    <a16:creationId xmlns:a16="http://schemas.microsoft.com/office/drawing/2014/main" id="{F065C432-611C-1FF3-01EE-02D4D5662E4E}"/>
                  </a:ext>
                </a:extLst>
              </p:cNvPr>
              <p:cNvPicPr/>
              <p:nvPr/>
            </p:nvPicPr>
            <p:blipFill>
              <a:blip r:embed="rId142"/>
              <a:stretch>
                <a:fillRect/>
              </a:stretch>
            </p:blipFill>
            <p:spPr>
              <a:xfrm>
                <a:off x="5043100" y="4352467"/>
                <a:ext cx="88284" cy="750550"/>
              </a:xfrm>
              <a:prstGeom prst="rect">
                <a:avLst/>
              </a:prstGeom>
            </p:spPr>
          </p:pic>
        </mc:Fallback>
      </mc:AlternateContent>
      <mc:AlternateContent xmlns:mc="http://schemas.openxmlformats.org/markup-compatibility/2006" xmlns:p14="http://schemas.microsoft.com/office/powerpoint/2010/main">
        <mc:Choice Requires="p14">
          <p:contentPart p14:bwMode="auto" r:id="rId143">
            <p14:nvContentPartPr>
              <p14:cNvPr id="75" name="Ink 74">
                <a:extLst>
                  <a:ext uri="{FF2B5EF4-FFF2-40B4-BE49-F238E27FC236}">
                    <a16:creationId xmlns:a16="http://schemas.microsoft.com/office/drawing/2014/main" id="{3221CB11-FA94-3490-DD91-0AD344D5AEBC}"/>
                  </a:ext>
                </a:extLst>
              </p14:cNvPr>
              <p14:cNvContentPartPr/>
              <p14:nvPr/>
            </p14:nvContentPartPr>
            <p14:xfrm>
              <a:off x="5072410" y="4158071"/>
              <a:ext cx="2394127" cy="1032762"/>
            </p14:xfrm>
          </p:contentPart>
        </mc:Choice>
        <mc:Fallback xmlns="">
          <p:pic>
            <p:nvPicPr>
              <p:cNvPr id="75" name="Ink 74">
                <a:extLst>
                  <a:ext uri="{FF2B5EF4-FFF2-40B4-BE49-F238E27FC236}">
                    <a16:creationId xmlns:a16="http://schemas.microsoft.com/office/drawing/2014/main" id="{3221CB11-FA94-3490-DD91-0AD344D5AEBC}"/>
                  </a:ext>
                </a:extLst>
              </p:cNvPr>
              <p:cNvPicPr/>
              <p:nvPr/>
            </p:nvPicPr>
            <p:blipFill>
              <a:blip r:embed="rId144"/>
              <a:stretch>
                <a:fillRect/>
              </a:stretch>
            </p:blipFill>
            <p:spPr>
              <a:xfrm>
                <a:off x="5054414" y="4140079"/>
                <a:ext cx="2429758" cy="1068387"/>
              </a:xfrm>
              <a:prstGeom prst="rect">
                <a:avLst/>
              </a:prstGeom>
            </p:spPr>
          </p:pic>
        </mc:Fallback>
      </mc:AlternateContent>
      <mc:AlternateContent xmlns:mc="http://schemas.openxmlformats.org/markup-compatibility/2006" xmlns:p14="http://schemas.microsoft.com/office/powerpoint/2010/main">
        <mc:Choice Requires="p14">
          <p:contentPart p14:bwMode="auto" r:id="rId145">
            <p14:nvContentPartPr>
              <p14:cNvPr id="76" name="Ink 75">
                <a:extLst>
                  <a:ext uri="{FF2B5EF4-FFF2-40B4-BE49-F238E27FC236}">
                    <a16:creationId xmlns:a16="http://schemas.microsoft.com/office/drawing/2014/main" id="{B67C4BC7-EA28-414B-5057-4F127281B31F}"/>
                  </a:ext>
                </a:extLst>
              </p14:cNvPr>
              <p14:cNvContentPartPr/>
              <p14:nvPr/>
            </p14:nvContentPartPr>
            <p14:xfrm>
              <a:off x="5260074" y="1473797"/>
              <a:ext cx="223131" cy="14141"/>
            </p14:xfrm>
          </p:contentPart>
        </mc:Choice>
        <mc:Fallback xmlns="">
          <p:pic>
            <p:nvPicPr>
              <p:cNvPr id="76" name="Ink 75">
                <a:extLst>
                  <a:ext uri="{FF2B5EF4-FFF2-40B4-BE49-F238E27FC236}">
                    <a16:creationId xmlns:a16="http://schemas.microsoft.com/office/drawing/2014/main" id="{B67C4BC7-EA28-414B-5057-4F127281B31F}"/>
                  </a:ext>
                </a:extLst>
              </p:cNvPr>
              <p:cNvPicPr/>
              <p:nvPr/>
            </p:nvPicPr>
            <p:blipFill>
              <a:blip r:embed="rId146"/>
              <a:stretch>
                <a:fillRect/>
              </a:stretch>
            </p:blipFill>
            <p:spPr>
              <a:xfrm>
                <a:off x="5242109" y="1456121"/>
                <a:ext cx="258703" cy="49140"/>
              </a:xfrm>
              <a:prstGeom prst="rect">
                <a:avLst/>
              </a:prstGeom>
            </p:spPr>
          </p:pic>
        </mc:Fallback>
      </mc:AlternateContent>
      <mc:AlternateContent xmlns:mc="http://schemas.openxmlformats.org/markup-compatibility/2006" xmlns:p14="http://schemas.microsoft.com/office/powerpoint/2010/main">
        <mc:Choice Requires="p14">
          <p:contentPart p14:bwMode="auto" r:id="rId147">
            <p14:nvContentPartPr>
              <p14:cNvPr id="77" name="Ink 76">
                <a:extLst>
                  <a:ext uri="{FF2B5EF4-FFF2-40B4-BE49-F238E27FC236}">
                    <a16:creationId xmlns:a16="http://schemas.microsoft.com/office/drawing/2014/main" id="{A88F612D-ECA5-1EDF-F3B7-F683CF4BBDD9}"/>
                  </a:ext>
                </a:extLst>
              </p14:cNvPr>
              <p14:cNvContentPartPr/>
              <p14:nvPr/>
            </p14:nvContentPartPr>
            <p14:xfrm>
              <a:off x="5343006" y="1467134"/>
              <a:ext cx="70605" cy="279472"/>
            </p14:xfrm>
          </p:contentPart>
        </mc:Choice>
        <mc:Fallback xmlns="">
          <p:pic>
            <p:nvPicPr>
              <p:cNvPr id="77" name="Ink 76">
                <a:extLst>
                  <a:ext uri="{FF2B5EF4-FFF2-40B4-BE49-F238E27FC236}">
                    <a16:creationId xmlns:a16="http://schemas.microsoft.com/office/drawing/2014/main" id="{A88F612D-ECA5-1EDF-F3B7-F683CF4BBDD9}"/>
                  </a:ext>
                </a:extLst>
              </p:cNvPr>
              <p:cNvPicPr/>
              <p:nvPr/>
            </p:nvPicPr>
            <p:blipFill>
              <a:blip r:embed="rId148"/>
              <a:stretch>
                <a:fillRect/>
              </a:stretch>
            </p:blipFill>
            <p:spPr>
              <a:xfrm>
                <a:off x="5325086" y="1449150"/>
                <a:ext cx="106087" cy="315080"/>
              </a:xfrm>
              <a:prstGeom prst="rect">
                <a:avLst/>
              </a:prstGeom>
            </p:spPr>
          </p:pic>
        </mc:Fallback>
      </mc:AlternateContent>
      <mc:AlternateContent xmlns:mc="http://schemas.openxmlformats.org/markup-compatibility/2006" xmlns:p14="http://schemas.microsoft.com/office/powerpoint/2010/main">
        <mc:Choice Requires="p14">
          <p:contentPart p14:bwMode="auto" r:id="rId149">
            <p14:nvContentPartPr>
              <p14:cNvPr id="78" name="Ink 77">
                <a:extLst>
                  <a:ext uri="{FF2B5EF4-FFF2-40B4-BE49-F238E27FC236}">
                    <a16:creationId xmlns:a16="http://schemas.microsoft.com/office/drawing/2014/main" id="{DDC876B4-A1D6-F7EC-591F-ABC5C422ECE1}"/>
                  </a:ext>
                </a:extLst>
              </p14:cNvPr>
              <p14:cNvContentPartPr/>
              <p14:nvPr/>
            </p14:nvContentPartPr>
            <p14:xfrm>
              <a:off x="5469146" y="1599787"/>
              <a:ext cx="112428" cy="156125"/>
            </p14:xfrm>
          </p:contentPart>
        </mc:Choice>
        <mc:Fallback xmlns="">
          <p:pic>
            <p:nvPicPr>
              <p:cNvPr id="78" name="Ink 77">
                <a:extLst>
                  <a:ext uri="{FF2B5EF4-FFF2-40B4-BE49-F238E27FC236}">
                    <a16:creationId xmlns:a16="http://schemas.microsoft.com/office/drawing/2014/main" id="{DDC876B4-A1D6-F7EC-591F-ABC5C422ECE1}"/>
                  </a:ext>
                </a:extLst>
              </p:cNvPr>
              <p:cNvPicPr/>
              <p:nvPr/>
            </p:nvPicPr>
            <p:blipFill>
              <a:blip r:embed="rId150"/>
              <a:stretch>
                <a:fillRect/>
              </a:stretch>
            </p:blipFill>
            <p:spPr>
              <a:xfrm>
                <a:off x="5451243" y="1581800"/>
                <a:ext cx="147875" cy="191739"/>
              </a:xfrm>
              <a:prstGeom prst="rect">
                <a:avLst/>
              </a:prstGeom>
            </p:spPr>
          </p:pic>
        </mc:Fallback>
      </mc:AlternateContent>
      <mc:AlternateContent xmlns:mc="http://schemas.openxmlformats.org/markup-compatibility/2006" xmlns:p14="http://schemas.microsoft.com/office/powerpoint/2010/main">
        <mc:Choice Requires="p14">
          <p:contentPart p14:bwMode="auto" r:id="rId151">
            <p14:nvContentPartPr>
              <p14:cNvPr id="79" name="Ink 78">
                <a:extLst>
                  <a:ext uri="{FF2B5EF4-FFF2-40B4-BE49-F238E27FC236}">
                    <a16:creationId xmlns:a16="http://schemas.microsoft.com/office/drawing/2014/main" id="{5B1BB5F4-4165-481F-3FC2-22639A06908F}"/>
                  </a:ext>
                </a:extLst>
              </p14:cNvPr>
              <p14:cNvContentPartPr/>
              <p14:nvPr/>
            </p14:nvContentPartPr>
            <p14:xfrm>
              <a:off x="5677786" y="1640983"/>
              <a:ext cx="41037" cy="119205"/>
            </p14:xfrm>
          </p:contentPart>
        </mc:Choice>
        <mc:Fallback xmlns="">
          <p:pic>
            <p:nvPicPr>
              <p:cNvPr id="79" name="Ink 78">
                <a:extLst>
                  <a:ext uri="{FF2B5EF4-FFF2-40B4-BE49-F238E27FC236}">
                    <a16:creationId xmlns:a16="http://schemas.microsoft.com/office/drawing/2014/main" id="{5B1BB5F4-4165-481F-3FC2-22639A06908F}"/>
                  </a:ext>
                </a:extLst>
              </p:cNvPr>
              <p:cNvPicPr/>
              <p:nvPr/>
            </p:nvPicPr>
            <p:blipFill>
              <a:blip r:embed="rId152"/>
              <a:stretch>
                <a:fillRect/>
              </a:stretch>
            </p:blipFill>
            <p:spPr>
              <a:xfrm>
                <a:off x="5659944" y="1623084"/>
                <a:ext cx="76365" cy="154644"/>
              </a:xfrm>
              <a:prstGeom prst="rect">
                <a:avLst/>
              </a:prstGeom>
            </p:spPr>
          </p:pic>
        </mc:Fallback>
      </mc:AlternateContent>
      <mc:AlternateContent xmlns:mc="http://schemas.openxmlformats.org/markup-compatibility/2006" xmlns:p14="http://schemas.microsoft.com/office/powerpoint/2010/main">
        <mc:Choice Requires="p14">
          <p:contentPart p14:bwMode="auto" r:id="rId153">
            <p14:nvContentPartPr>
              <p14:cNvPr id="80" name="Ink 79">
                <a:extLst>
                  <a:ext uri="{FF2B5EF4-FFF2-40B4-BE49-F238E27FC236}">
                    <a16:creationId xmlns:a16="http://schemas.microsoft.com/office/drawing/2014/main" id="{537F570D-12D7-CEC9-4A84-39CB60787F63}"/>
                  </a:ext>
                </a:extLst>
              </p14:cNvPr>
              <p14:cNvContentPartPr/>
              <p14:nvPr/>
            </p14:nvContentPartPr>
            <p14:xfrm>
              <a:off x="5639781" y="1677536"/>
              <a:ext cx="150146" cy="151353"/>
            </p14:xfrm>
          </p:contentPart>
        </mc:Choice>
        <mc:Fallback xmlns="">
          <p:pic>
            <p:nvPicPr>
              <p:cNvPr id="80" name="Ink 79">
                <a:extLst>
                  <a:ext uri="{FF2B5EF4-FFF2-40B4-BE49-F238E27FC236}">
                    <a16:creationId xmlns:a16="http://schemas.microsoft.com/office/drawing/2014/main" id="{537F570D-12D7-CEC9-4A84-39CB60787F63}"/>
                  </a:ext>
                </a:extLst>
              </p:cNvPr>
              <p:cNvPicPr/>
              <p:nvPr/>
            </p:nvPicPr>
            <p:blipFill>
              <a:blip r:embed="rId154"/>
              <a:stretch>
                <a:fillRect/>
              </a:stretch>
            </p:blipFill>
            <p:spPr>
              <a:xfrm>
                <a:off x="5621821" y="1659561"/>
                <a:ext cx="185707" cy="186944"/>
              </a:xfrm>
              <a:prstGeom prst="rect">
                <a:avLst/>
              </a:prstGeom>
            </p:spPr>
          </p:pic>
        </mc:Fallback>
      </mc:AlternateContent>
      <mc:AlternateContent xmlns:mc="http://schemas.openxmlformats.org/markup-compatibility/2006" xmlns:p14="http://schemas.microsoft.com/office/powerpoint/2010/main">
        <mc:Choice Requires="p14">
          <p:contentPart p14:bwMode="auto" r:id="rId155">
            <p14:nvContentPartPr>
              <p14:cNvPr id="81" name="Ink 80">
                <a:extLst>
                  <a:ext uri="{FF2B5EF4-FFF2-40B4-BE49-F238E27FC236}">
                    <a16:creationId xmlns:a16="http://schemas.microsoft.com/office/drawing/2014/main" id="{EF3BC340-C34A-58B0-010C-BC41B5A9882B}"/>
                  </a:ext>
                </a:extLst>
              </p14:cNvPr>
              <p14:cNvContentPartPr/>
              <p14:nvPr/>
            </p14:nvContentPartPr>
            <p14:xfrm>
              <a:off x="6135278" y="1504360"/>
              <a:ext cx="147584" cy="338433"/>
            </p14:xfrm>
          </p:contentPart>
        </mc:Choice>
        <mc:Fallback xmlns="">
          <p:pic>
            <p:nvPicPr>
              <p:cNvPr id="81" name="Ink 80">
                <a:extLst>
                  <a:ext uri="{FF2B5EF4-FFF2-40B4-BE49-F238E27FC236}">
                    <a16:creationId xmlns:a16="http://schemas.microsoft.com/office/drawing/2014/main" id="{EF3BC340-C34A-58B0-010C-BC41B5A9882B}"/>
                  </a:ext>
                </a:extLst>
              </p:cNvPr>
              <p:cNvPicPr/>
              <p:nvPr/>
            </p:nvPicPr>
            <p:blipFill>
              <a:blip r:embed="rId156"/>
              <a:stretch>
                <a:fillRect/>
              </a:stretch>
            </p:blipFill>
            <p:spPr>
              <a:xfrm>
                <a:off x="6117324" y="1486377"/>
                <a:ext cx="183133" cy="374039"/>
              </a:xfrm>
              <a:prstGeom prst="rect">
                <a:avLst/>
              </a:prstGeom>
            </p:spPr>
          </p:pic>
        </mc:Fallback>
      </mc:AlternateContent>
      <mc:AlternateContent xmlns:mc="http://schemas.openxmlformats.org/markup-compatibility/2006" xmlns:p14="http://schemas.microsoft.com/office/powerpoint/2010/main">
        <mc:Choice Requires="p14">
          <p:contentPart p14:bwMode="auto" r:id="rId157">
            <p14:nvContentPartPr>
              <p14:cNvPr id="82" name="Ink 81">
                <a:extLst>
                  <a:ext uri="{FF2B5EF4-FFF2-40B4-BE49-F238E27FC236}">
                    <a16:creationId xmlns:a16="http://schemas.microsoft.com/office/drawing/2014/main" id="{44FE3063-76E7-F881-C065-45DEABA4A9A0}"/>
                  </a:ext>
                </a:extLst>
              </p14:cNvPr>
              <p14:cNvContentPartPr/>
              <p14:nvPr/>
            </p14:nvContentPartPr>
            <p14:xfrm>
              <a:off x="6345687" y="1615381"/>
              <a:ext cx="269201" cy="193093"/>
            </p14:xfrm>
          </p:contentPart>
        </mc:Choice>
        <mc:Fallback xmlns="">
          <p:pic>
            <p:nvPicPr>
              <p:cNvPr id="82" name="Ink 81">
                <a:extLst>
                  <a:ext uri="{FF2B5EF4-FFF2-40B4-BE49-F238E27FC236}">
                    <a16:creationId xmlns:a16="http://schemas.microsoft.com/office/drawing/2014/main" id="{44FE3063-76E7-F881-C065-45DEABA4A9A0}"/>
                  </a:ext>
                </a:extLst>
              </p:cNvPr>
              <p:cNvPicPr/>
              <p:nvPr/>
            </p:nvPicPr>
            <p:blipFill>
              <a:blip r:embed="rId158"/>
              <a:stretch>
                <a:fillRect/>
              </a:stretch>
            </p:blipFill>
            <p:spPr>
              <a:xfrm>
                <a:off x="6327716" y="1597402"/>
                <a:ext cx="304783" cy="228691"/>
              </a:xfrm>
              <a:prstGeom prst="rect">
                <a:avLst/>
              </a:prstGeom>
            </p:spPr>
          </p:pic>
        </mc:Fallback>
      </mc:AlternateContent>
      <mc:AlternateContent xmlns:mc="http://schemas.openxmlformats.org/markup-compatibility/2006" xmlns:p14="http://schemas.microsoft.com/office/powerpoint/2010/main">
        <mc:Choice Requires="p14">
          <p:contentPart p14:bwMode="auto" r:id="rId159">
            <p14:nvContentPartPr>
              <p14:cNvPr id="83" name="Ink 82">
                <a:extLst>
                  <a:ext uri="{FF2B5EF4-FFF2-40B4-BE49-F238E27FC236}">
                    <a16:creationId xmlns:a16="http://schemas.microsoft.com/office/drawing/2014/main" id="{E0BF8A63-4FAC-9290-D4E7-BA50ECE389E5}"/>
                  </a:ext>
                </a:extLst>
              </p14:cNvPr>
              <p14:cNvContentPartPr/>
              <p14:nvPr/>
            </p14:nvContentPartPr>
            <p14:xfrm>
              <a:off x="6716307" y="1549300"/>
              <a:ext cx="176164" cy="361131"/>
            </p14:xfrm>
          </p:contentPart>
        </mc:Choice>
        <mc:Fallback xmlns="">
          <p:pic>
            <p:nvPicPr>
              <p:cNvPr id="83" name="Ink 82">
                <a:extLst>
                  <a:ext uri="{FF2B5EF4-FFF2-40B4-BE49-F238E27FC236}">
                    <a16:creationId xmlns:a16="http://schemas.microsoft.com/office/drawing/2014/main" id="{E0BF8A63-4FAC-9290-D4E7-BA50ECE389E5}"/>
                  </a:ext>
                </a:extLst>
              </p:cNvPr>
              <p:cNvPicPr/>
              <p:nvPr/>
            </p:nvPicPr>
            <p:blipFill>
              <a:blip r:embed="rId160"/>
              <a:stretch>
                <a:fillRect/>
              </a:stretch>
            </p:blipFill>
            <p:spPr>
              <a:xfrm>
                <a:off x="6698331" y="1531315"/>
                <a:ext cx="211756" cy="396741"/>
              </a:xfrm>
              <a:prstGeom prst="rect">
                <a:avLst/>
              </a:prstGeom>
            </p:spPr>
          </p:pic>
        </mc:Fallback>
      </mc:AlternateContent>
      <mc:AlternateContent xmlns:mc="http://schemas.openxmlformats.org/markup-compatibility/2006" xmlns:p14="http://schemas.microsoft.com/office/powerpoint/2010/main">
        <mc:Choice Requires="p14">
          <p:contentPart p14:bwMode="auto" r:id="rId161">
            <p14:nvContentPartPr>
              <p14:cNvPr id="84" name="Ink 83">
                <a:extLst>
                  <a:ext uri="{FF2B5EF4-FFF2-40B4-BE49-F238E27FC236}">
                    <a16:creationId xmlns:a16="http://schemas.microsoft.com/office/drawing/2014/main" id="{BDC3386C-815D-5ABC-10C7-2C3E3EFD5805}"/>
                  </a:ext>
                </a:extLst>
              </p14:cNvPr>
              <p14:cNvContentPartPr/>
              <p14:nvPr/>
            </p14:nvContentPartPr>
            <p14:xfrm>
              <a:off x="6084627" y="1796955"/>
              <a:ext cx="62162" cy="2599972"/>
            </p14:xfrm>
          </p:contentPart>
        </mc:Choice>
        <mc:Fallback xmlns="">
          <p:pic>
            <p:nvPicPr>
              <p:cNvPr id="84" name="Ink 83">
                <a:extLst>
                  <a:ext uri="{FF2B5EF4-FFF2-40B4-BE49-F238E27FC236}">
                    <a16:creationId xmlns:a16="http://schemas.microsoft.com/office/drawing/2014/main" id="{BDC3386C-815D-5ABC-10C7-2C3E3EFD5805}"/>
                  </a:ext>
                </a:extLst>
              </p:cNvPr>
              <p:cNvPicPr/>
              <p:nvPr/>
            </p:nvPicPr>
            <p:blipFill>
              <a:blip r:embed="rId162"/>
              <a:stretch>
                <a:fillRect/>
              </a:stretch>
            </p:blipFill>
            <p:spPr>
              <a:xfrm>
                <a:off x="6066764" y="1778957"/>
                <a:ext cx="97530" cy="2635608"/>
              </a:xfrm>
              <a:prstGeom prst="rect">
                <a:avLst/>
              </a:prstGeom>
            </p:spPr>
          </p:pic>
        </mc:Fallback>
      </mc:AlternateContent>
      <mc:AlternateContent xmlns:mc="http://schemas.openxmlformats.org/markup-compatibility/2006" xmlns:p14="http://schemas.microsoft.com/office/powerpoint/2010/main">
        <mc:Choice Requires="p14">
          <p:contentPart p14:bwMode="auto" r:id="rId163">
            <p14:nvContentPartPr>
              <p14:cNvPr id="85" name="Ink 84">
                <a:extLst>
                  <a:ext uri="{FF2B5EF4-FFF2-40B4-BE49-F238E27FC236}">
                    <a16:creationId xmlns:a16="http://schemas.microsoft.com/office/drawing/2014/main" id="{16DFA37B-9758-361A-AE79-D5E10C4B0F30}"/>
                  </a:ext>
                </a:extLst>
              </p14:cNvPr>
              <p14:cNvContentPartPr/>
              <p14:nvPr/>
            </p14:nvContentPartPr>
            <p14:xfrm>
              <a:off x="5925403" y="4105701"/>
              <a:ext cx="361614" cy="392723"/>
            </p14:xfrm>
          </p:contentPart>
        </mc:Choice>
        <mc:Fallback xmlns="">
          <p:pic>
            <p:nvPicPr>
              <p:cNvPr id="85" name="Ink 84">
                <a:extLst>
                  <a:ext uri="{FF2B5EF4-FFF2-40B4-BE49-F238E27FC236}">
                    <a16:creationId xmlns:a16="http://schemas.microsoft.com/office/drawing/2014/main" id="{16DFA37B-9758-361A-AE79-D5E10C4B0F30}"/>
                  </a:ext>
                </a:extLst>
              </p:cNvPr>
              <p:cNvPicPr/>
              <p:nvPr/>
            </p:nvPicPr>
            <p:blipFill>
              <a:blip r:embed="rId164"/>
              <a:stretch>
                <a:fillRect/>
              </a:stretch>
            </p:blipFill>
            <p:spPr>
              <a:xfrm>
                <a:off x="5907412" y="4087719"/>
                <a:ext cx="397236" cy="428327"/>
              </a:xfrm>
              <a:prstGeom prst="rect">
                <a:avLst/>
              </a:prstGeom>
            </p:spPr>
          </p:pic>
        </mc:Fallback>
      </mc:AlternateContent>
      <mc:AlternateContent xmlns:mc="http://schemas.openxmlformats.org/markup-compatibility/2006" xmlns:p14="http://schemas.microsoft.com/office/powerpoint/2010/main">
        <mc:Choice Requires="p14">
          <p:contentPart p14:bwMode="auto" r:id="rId165">
            <p14:nvContentPartPr>
              <p14:cNvPr id="86" name="Ink 85">
                <a:extLst>
                  <a:ext uri="{FF2B5EF4-FFF2-40B4-BE49-F238E27FC236}">
                    <a16:creationId xmlns:a16="http://schemas.microsoft.com/office/drawing/2014/main" id="{71BA1DC0-2EC3-487C-A5D7-1B9B364BD442}"/>
                  </a:ext>
                </a:extLst>
              </p14:cNvPr>
              <p14:cNvContentPartPr/>
              <p14:nvPr/>
            </p14:nvContentPartPr>
            <p14:xfrm>
              <a:off x="5277400" y="772087"/>
              <a:ext cx="11373" cy="281297"/>
            </p14:xfrm>
          </p:contentPart>
        </mc:Choice>
        <mc:Fallback xmlns="">
          <p:pic>
            <p:nvPicPr>
              <p:cNvPr id="86" name="Ink 85">
                <a:extLst>
                  <a:ext uri="{FF2B5EF4-FFF2-40B4-BE49-F238E27FC236}">
                    <a16:creationId xmlns:a16="http://schemas.microsoft.com/office/drawing/2014/main" id="{71BA1DC0-2EC3-487C-A5D7-1B9B364BD442}"/>
                  </a:ext>
                </a:extLst>
              </p:cNvPr>
              <p:cNvPicPr/>
              <p:nvPr/>
            </p:nvPicPr>
            <p:blipFill>
              <a:blip r:embed="rId166"/>
              <a:stretch>
                <a:fillRect/>
              </a:stretch>
            </p:blipFill>
            <p:spPr>
              <a:xfrm>
                <a:off x="5260168" y="754101"/>
                <a:ext cx="45492" cy="316909"/>
              </a:xfrm>
              <a:prstGeom prst="rect">
                <a:avLst/>
              </a:prstGeom>
            </p:spPr>
          </p:pic>
        </mc:Fallback>
      </mc:AlternateContent>
      <mc:AlternateContent xmlns:mc="http://schemas.openxmlformats.org/markup-compatibility/2006" xmlns:p14="http://schemas.microsoft.com/office/powerpoint/2010/main">
        <mc:Choice Requires="p14">
          <p:contentPart p14:bwMode="auto" r:id="rId167">
            <p14:nvContentPartPr>
              <p14:cNvPr id="87" name="Ink 86">
                <a:extLst>
                  <a:ext uri="{FF2B5EF4-FFF2-40B4-BE49-F238E27FC236}">
                    <a16:creationId xmlns:a16="http://schemas.microsoft.com/office/drawing/2014/main" id="{BF827F7F-D0A3-B08E-8953-D2D2320AE43B}"/>
                  </a:ext>
                </a:extLst>
              </p14:cNvPr>
              <p14:cNvContentPartPr/>
              <p14:nvPr/>
            </p14:nvContentPartPr>
            <p14:xfrm>
              <a:off x="5369688" y="807492"/>
              <a:ext cx="89415" cy="215134"/>
            </p14:xfrm>
          </p:contentPart>
        </mc:Choice>
        <mc:Fallback xmlns="">
          <p:pic>
            <p:nvPicPr>
              <p:cNvPr id="87" name="Ink 86">
                <a:extLst>
                  <a:ext uri="{FF2B5EF4-FFF2-40B4-BE49-F238E27FC236}">
                    <a16:creationId xmlns:a16="http://schemas.microsoft.com/office/drawing/2014/main" id="{BF827F7F-D0A3-B08E-8953-D2D2320AE43B}"/>
                  </a:ext>
                </a:extLst>
              </p:cNvPr>
              <p:cNvPicPr/>
              <p:nvPr/>
            </p:nvPicPr>
            <p:blipFill>
              <a:blip r:embed="rId168"/>
              <a:stretch>
                <a:fillRect/>
              </a:stretch>
            </p:blipFill>
            <p:spPr>
              <a:xfrm>
                <a:off x="5351733" y="789534"/>
                <a:ext cx="124966" cy="250690"/>
              </a:xfrm>
              <a:prstGeom prst="rect">
                <a:avLst/>
              </a:prstGeom>
            </p:spPr>
          </p:pic>
        </mc:Fallback>
      </mc:AlternateContent>
      <mc:AlternateContent xmlns:mc="http://schemas.openxmlformats.org/markup-compatibility/2006" xmlns:p14="http://schemas.microsoft.com/office/powerpoint/2010/main">
        <mc:Choice Requires="p14">
          <p:contentPart p14:bwMode="auto" r:id="rId169">
            <p14:nvContentPartPr>
              <p14:cNvPr id="88" name="Ink 87">
                <a:extLst>
                  <a:ext uri="{FF2B5EF4-FFF2-40B4-BE49-F238E27FC236}">
                    <a16:creationId xmlns:a16="http://schemas.microsoft.com/office/drawing/2014/main" id="{6F8A05EE-EEAC-1AB2-EE74-A6959DF346B2}"/>
                  </a:ext>
                </a:extLst>
              </p14:cNvPr>
              <p14:cNvContentPartPr/>
              <p14:nvPr/>
            </p14:nvContentPartPr>
            <p14:xfrm>
              <a:off x="5754806" y="831934"/>
              <a:ext cx="114918" cy="337681"/>
            </p14:xfrm>
          </p:contentPart>
        </mc:Choice>
        <mc:Fallback xmlns="">
          <p:pic>
            <p:nvPicPr>
              <p:cNvPr id="88" name="Ink 87">
                <a:extLst>
                  <a:ext uri="{FF2B5EF4-FFF2-40B4-BE49-F238E27FC236}">
                    <a16:creationId xmlns:a16="http://schemas.microsoft.com/office/drawing/2014/main" id="{6F8A05EE-EEAC-1AB2-EE74-A6959DF346B2}"/>
                  </a:ext>
                </a:extLst>
              </p:cNvPr>
              <p:cNvPicPr/>
              <p:nvPr/>
            </p:nvPicPr>
            <p:blipFill>
              <a:blip r:embed="rId170"/>
              <a:stretch>
                <a:fillRect/>
              </a:stretch>
            </p:blipFill>
            <p:spPr>
              <a:xfrm>
                <a:off x="5736850" y="813953"/>
                <a:ext cx="150471" cy="373283"/>
              </a:xfrm>
              <a:prstGeom prst="rect">
                <a:avLst/>
              </a:prstGeom>
            </p:spPr>
          </p:pic>
        </mc:Fallback>
      </mc:AlternateContent>
      <mc:AlternateContent xmlns:mc="http://schemas.openxmlformats.org/markup-compatibility/2006" xmlns:p14="http://schemas.microsoft.com/office/powerpoint/2010/main">
        <mc:Choice Requires="p14">
          <p:contentPart p14:bwMode="auto" r:id="rId171">
            <p14:nvContentPartPr>
              <p14:cNvPr id="89" name="Ink 88">
                <a:extLst>
                  <a:ext uri="{FF2B5EF4-FFF2-40B4-BE49-F238E27FC236}">
                    <a16:creationId xmlns:a16="http://schemas.microsoft.com/office/drawing/2014/main" id="{9593497F-CD60-71FB-47D8-F5DA92B6013B}"/>
                  </a:ext>
                </a:extLst>
              </p14:cNvPr>
              <p14:cNvContentPartPr/>
              <p14:nvPr/>
            </p14:nvContentPartPr>
            <p14:xfrm>
              <a:off x="5925403" y="869598"/>
              <a:ext cx="191498" cy="135967"/>
            </p14:xfrm>
          </p:contentPart>
        </mc:Choice>
        <mc:Fallback xmlns="">
          <p:pic>
            <p:nvPicPr>
              <p:cNvPr id="89" name="Ink 88">
                <a:extLst>
                  <a:ext uri="{FF2B5EF4-FFF2-40B4-BE49-F238E27FC236}">
                    <a16:creationId xmlns:a16="http://schemas.microsoft.com/office/drawing/2014/main" id="{9593497F-CD60-71FB-47D8-F5DA92B6013B}"/>
                  </a:ext>
                </a:extLst>
              </p:cNvPr>
              <p:cNvPicPr/>
              <p:nvPr/>
            </p:nvPicPr>
            <p:blipFill>
              <a:blip r:embed="rId172"/>
              <a:stretch>
                <a:fillRect/>
              </a:stretch>
            </p:blipFill>
            <p:spPr>
              <a:xfrm>
                <a:off x="5907439" y="851660"/>
                <a:ext cx="227067" cy="171483"/>
              </a:xfrm>
              <a:prstGeom prst="rect">
                <a:avLst/>
              </a:prstGeom>
            </p:spPr>
          </p:pic>
        </mc:Fallback>
      </mc:AlternateContent>
      <mc:AlternateContent xmlns:mc="http://schemas.openxmlformats.org/markup-compatibility/2006" xmlns:p14="http://schemas.microsoft.com/office/powerpoint/2010/main">
        <mc:Choice Requires="p14">
          <p:contentPart p14:bwMode="auto" r:id="rId173">
            <p14:nvContentPartPr>
              <p14:cNvPr id="90" name="Ink 89">
                <a:extLst>
                  <a:ext uri="{FF2B5EF4-FFF2-40B4-BE49-F238E27FC236}">
                    <a16:creationId xmlns:a16="http://schemas.microsoft.com/office/drawing/2014/main" id="{0DE0317F-94E9-64DD-1051-A03632D7B0A2}"/>
                  </a:ext>
                </a:extLst>
              </p14:cNvPr>
              <p14:cNvContentPartPr/>
              <p14:nvPr/>
            </p14:nvContentPartPr>
            <p14:xfrm>
              <a:off x="6168339" y="839873"/>
              <a:ext cx="136069" cy="297213"/>
            </p14:xfrm>
          </p:contentPart>
        </mc:Choice>
        <mc:Fallback xmlns="">
          <p:pic>
            <p:nvPicPr>
              <p:cNvPr id="90" name="Ink 89">
                <a:extLst>
                  <a:ext uri="{FF2B5EF4-FFF2-40B4-BE49-F238E27FC236}">
                    <a16:creationId xmlns:a16="http://schemas.microsoft.com/office/drawing/2014/main" id="{0DE0317F-94E9-64DD-1051-A03632D7B0A2}"/>
                  </a:ext>
                </a:extLst>
              </p:cNvPr>
              <p:cNvPicPr/>
              <p:nvPr/>
            </p:nvPicPr>
            <p:blipFill>
              <a:blip r:embed="rId174"/>
              <a:stretch>
                <a:fillRect/>
              </a:stretch>
            </p:blipFill>
            <p:spPr>
              <a:xfrm>
                <a:off x="6150388" y="821882"/>
                <a:ext cx="171612" cy="332835"/>
              </a:xfrm>
              <a:prstGeom prst="rect">
                <a:avLst/>
              </a:prstGeom>
            </p:spPr>
          </p:pic>
        </mc:Fallback>
      </mc:AlternateContent>
      <mc:AlternateContent xmlns:mc="http://schemas.openxmlformats.org/markup-compatibility/2006" xmlns:p14="http://schemas.microsoft.com/office/powerpoint/2010/main">
        <mc:Choice Requires="p14">
          <p:contentPart p14:bwMode="auto" r:id="rId175">
            <p14:nvContentPartPr>
              <p14:cNvPr id="91" name="Ink 90">
                <a:extLst>
                  <a:ext uri="{FF2B5EF4-FFF2-40B4-BE49-F238E27FC236}">
                    <a16:creationId xmlns:a16="http://schemas.microsoft.com/office/drawing/2014/main" id="{15233EC8-3487-256B-4B3E-7E79831A5D0A}"/>
                  </a:ext>
                </a:extLst>
              </p14:cNvPr>
              <p14:cNvContentPartPr/>
              <p14:nvPr/>
            </p14:nvContentPartPr>
            <p14:xfrm>
              <a:off x="6358846" y="703848"/>
              <a:ext cx="44228" cy="264722"/>
            </p14:xfrm>
          </p:contentPart>
        </mc:Choice>
        <mc:Fallback xmlns="">
          <p:pic>
            <p:nvPicPr>
              <p:cNvPr id="91" name="Ink 90">
                <a:extLst>
                  <a:ext uri="{FF2B5EF4-FFF2-40B4-BE49-F238E27FC236}">
                    <a16:creationId xmlns:a16="http://schemas.microsoft.com/office/drawing/2014/main" id="{15233EC8-3487-256B-4B3E-7E79831A5D0A}"/>
                  </a:ext>
                </a:extLst>
              </p:cNvPr>
              <p:cNvPicPr/>
              <p:nvPr/>
            </p:nvPicPr>
            <p:blipFill>
              <a:blip r:embed="rId176"/>
              <a:stretch>
                <a:fillRect/>
              </a:stretch>
            </p:blipFill>
            <p:spPr>
              <a:xfrm>
                <a:off x="6341012" y="685889"/>
                <a:ext cx="79539" cy="300282"/>
              </a:xfrm>
              <a:prstGeom prst="rect">
                <a:avLst/>
              </a:prstGeom>
            </p:spPr>
          </p:pic>
        </mc:Fallback>
      </mc:AlternateContent>
      <mc:AlternateContent xmlns:mc="http://schemas.openxmlformats.org/markup-compatibility/2006" xmlns:p14="http://schemas.microsoft.com/office/powerpoint/2010/main">
        <mc:Choice Requires="p14">
          <p:contentPart p14:bwMode="auto" r:id="rId177">
            <p14:nvContentPartPr>
              <p14:cNvPr id="92" name="Ink 91">
                <a:extLst>
                  <a:ext uri="{FF2B5EF4-FFF2-40B4-BE49-F238E27FC236}">
                    <a16:creationId xmlns:a16="http://schemas.microsoft.com/office/drawing/2014/main" id="{4757155C-5E7F-4EAD-0C00-1F2AB79435F7}"/>
                  </a:ext>
                </a:extLst>
              </p14:cNvPr>
              <p14:cNvContentPartPr/>
              <p14:nvPr/>
            </p14:nvContentPartPr>
            <p14:xfrm>
              <a:off x="6457265" y="777776"/>
              <a:ext cx="142033" cy="183973"/>
            </p14:xfrm>
          </p:contentPart>
        </mc:Choice>
        <mc:Fallback xmlns="">
          <p:pic>
            <p:nvPicPr>
              <p:cNvPr id="92" name="Ink 91">
                <a:extLst>
                  <a:ext uri="{FF2B5EF4-FFF2-40B4-BE49-F238E27FC236}">
                    <a16:creationId xmlns:a16="http://schemas.microsoft.com/office/drawing/2014/main" id="{4757155C-5E7F-4EAD-0C00-1F2AB79435F7}"/>
                  </a:ext>
                </a:extLst>
              </p:cNvPr>
              <p:cNvPicPr/>
              <p:nvPr/>
            </p:nvPicPr>
            <p:blipFill>
              <a:blip r:embed="rId178"/>
              <a:stretch>
                <a:fillRect/>
              </a:stretch>
            </p:blipFill>
            <p:spPr>
              <a:xfrm>
                <a:off x="6439332" y="759810"/>
                <a:ext cx="177541" cy="219546"/>
              </a:xfrm>
              <a:prstGeom prst="rect">
                <a:avLst/>
              </a:prstGeom>
            </p:spPr>
          </p:pic>
        </mc:Fallback>
      </mc:AlternateContent>
      <mc:AlternateContent xmlns:mc="http://schemas.openxmlformats.org/markup-compatibility/2006" xmlns:p14="http://schemas.microsoft.com/office/powerpoint/2010/main">
        <mc:Choice Requires="p14">
          <p:contentPart p14:bwMode="auto" r:id="rId179">
            <p14:nvContentPartPr>
              <p14:cNvPr id="93" name="Ink 92">
                <a:extLst>
                  <a:ext uri="{FF2B5EF4-FFF2-40B4-BE49-F238E27FC236}">
                    <a16:creationId xmlns:a16="http://schemas.microsoft.com/office/drawing/2014/main" id="{9B3FE67A-FAF3-DBF2-B458-0A11FACD9FC0}"/>
                  </a:ext>
                </a:extLst>
              </p14:cNvPr>
              <p14:cNvContentPartPr/>
              <p14:nvPr/>
            </p14:nvContentPartPr>
            <p14:xfrm>
              <a:off x="9775208" y="5562939"/>
              <a:ext cx="17445" cy="238199"/>
            </p14:xfrm>
          </p:contentPart>
        </mc:Choice>
        <mc:Fallback xmlns="">
          <p:pic>
            <p:nvPicPr>
              <p:cNvPr id="93" name="Ink 92">
                <a:extLst>
                  <a:ext uri="{FF2B5EF4-FFF2-40B4-BE49-F238E27FC236}">
                    <a16:creationId xmlns:a16="http://schemas.microsoft.com/office/drawing/2014/main" id="{9B3FE67A-FAF3-DBF2-B458-0A11FACD9FC0}"/>
                  </a:ext>
                </a:extLst>
              </p:cNvPr>
              <p:cNvPicPr/>
              <p:nvPr/>
            </p:nvPicPr>
            <p:blipFill>
              <a:blip r:embed="rId180"/>
              <a:stretch>
                <a:fillRect/>
              </a:stretch>
            </p:blipFill>
            <p:spPr>
              <a:xfrm>
                <a:off x="9757407" y="5544975"/>
                <a:ext cx="52691" cy="273767"/>
              </a:xfrm>
              <a:prstGeom prst="rect">
                <a:avLst/>
              </a:prstGeom>
            </p:spPr>
          </p:pic>
        </mc:Fallback>
      </mc:AlternateContent>
      <mc:AlternateContent xmlns:mc="http://schemas.openxmlformats.org/markup-compatibility/2006" xmlns:p14="http://schemas.microsoft.com/office/powerpoint/2010/main">
        <mc:Choice Requires="p14">
          <p:contentPart p14:bwMode="auto" r:id="rId181">
            <p14:nvContentPartPr>
              <p14:cNvPr id="94" name="Ink 93">
                <a:extLst>
                  <a:ext uri="{FF2B5EF4-FFF2-40B4-BE49-F238E27FC236}">
                    <a16:creationId xmlns:a16="http://schemas.microsoft.com/office/drawing/2014/main" id="{43CFEE06-8984-7EA0-B0E4-3B49A0B8CBE7}"/>
                  </a:ext>
                </a:extLst>
              </p14:cNvPr>
              <p14:cNvContentPartPr/>
              <p14:nvPr/>
            </p14:nvContentPartPr>
            <p14:xfrm>
              <a:off x="9684223" y="5487994"/>
              <a:ext cx="180117" cy="101352"/>
            </p14:xfrm>
          </p:contentPart>
        </mc:Choice>
        <mc:Fallback xmlns="">
          <p:pic>
            <p:nvPicPr>
              <p:cNvPr id="94" name="Ink 93">
                <a:extLst>
                  <a:ext uri="{FF2B5EF4-FFF2-40B4-BE49-F238E27FC236}">
                    <a16:creationId xmlns:a16="http://schemas.microsoft.com/office/drawing/2014/main" id="{43CFEE06-8984-7EA0-B0E4-3B49A0B8CBE7}"/>
                  </a:ext>
                </a:extLst>
              </p:cNvPr>
              <p:cNvPicPr/>
              <p:nvPr/>
            </p:nvPicPr>
            <p:blipFill>
              <a:blip r:embed="rId182"/>
              <a:stretch>
                <a:fillRect/>
              </a:stretch>
            </p:blipFill>
            <p:spPr>
              <a:xfrm>
                <a:off x="9666283" y="5470087"/>
                <a:ext cx="215638" cy="136807"/>
              </a:xfrm>
              <a:prstGeom prst="rect">
                <a:avLst/>
              </a:prstGeom>
            </p:spPr>
          </p:pic>
        </mc:Fallback>
      </mc:AlternateContent>
      <mc:AlternateContent xmlns:mc="http://schemas.openxmlformats.org/markup-compatibility/2006" xmlns:p14="http://schemas.microsoft.com/office/powerpoint/2010/main">
        <mc:Choice Requires="p14">
          <p:contentPart p14:bwMode="auto" r:id="rId183">
            <p14:nvContentPartPr>
              <p14:cNvPr id="95" name="Ink 94">
                <a:extLst>
                  <a:ext uri="{FF2B5EF4-FFF2-40B4-BE49-F238E27FC236}">
                    <a16:creationId xmlns:a16="http://schemas.microsoft.com/office/drawing/2014/main" id="{90300779-F6DD-3913-A9A0-4D9AEE1C3E00}"/>
                  </a:ext>
                </a:extLst>
              </p14:cNvPr>
              <p14:cNvContentPartPr/>
              <p14:nvPr/>
            </p14:nvContentPartPr>
            <p14:xfrm>
              <a:off x="9812502" y="3070712"/>
              <a:ext cx="64381" cy="559829"/>
            </p14:xfrm>
          </p:contentPart>
        </mc:Choice>
        <mc:Fallback xmlns="">
          <p:pic>
            <p:nvPicPr>
              <p:cNvPr id="95" name="Ink 94">
                <a:extLst>
                  <a:ext uri="{FF2B5EF4-FFF2-40B4-BE49-F238E27FC236}">
                    <a16:creationId xmlns:a16="http://schemas.microsoft.com/office/drawing/2014/main" id="{90300779-F6DD-3913-A9A0-4D9AEE1C3E00}"/>
                  </a:ext>
                </a:extLst>
              </p:cNvPr>
              <p:cNvPicPr/>
              <p:nvPr/>
            </p:nvPicPr>
            <p:blipFill>
              <a:blip r:embed="rId184"/>
              <a:stretch>
                <a:fillRect/>
              </a:stretch>
            </p:blipFill>
            <p:spPr>
              <a:xfrm>
                <a:off x="9794518" y="3052723"/>
                <a:ext cx="99988" cy="595448"/>
              </a:xfrm>
              <a:prstGeom prst="rect">
                <a:avLst/>
              </a:prstGeom>
            </p:spPr>
          </p:pic>
        </mc:Fallback>
      </mc:AlternateContent>
      <mc:AlternateContent xmlns:mc="http://schemas.openxmlformats.org/markup-compatibility/2006" xmlns:p14="http://schemas.microsoft.com/office/powerpoint/2010/main">
        <mc:Choice Requires="p14">
          <p:contentPart p14:bwMode="auto" r:id="rId185">
            <p14:nvContentPartPr>
              <p14:cNvPr id="96" name="Ink 95">
                <a:extLst>
                  <a:ext uri="{FF2B5EF4-FFF2-40B4-BE49-F238E27FC236}">
                    <a16:creationId xmlns:a16="http://schemas.microsoft.com/office/drawing/2014/main" id="{4FDD981B-7039-562C-F0FE-530DB4A0E22F}"/>
                  </a:ext>
                </a:extLst>
              </p14:cNvPr>
              <p14:cNvContentPartPr/>
              <p14:nvPr/>
            </p14:nvContentPartPr>
            <p14:xfrm>
              <a:off x="9705684" y="2991171"/>
              <a:ext cx="259977" cy="217337"/>
            </p14:xfrm>
          </p:contentPart>
        </mc:Choice>
        <mc:Fallback xmlns="">
          <p:pic>
            <p:nvPicPr>
              <p:cNvPr id="96" name="Ink 95">
                <a:extLst>
                  <a:ext uri="{FF2B5EF4-FFF2-40B4-BE49-F238E27FC236}">
                    <a16:creationId xmlns:a16="http://schemas.microsoft.com/office/drawing/2014/main" id="{4FDD981B-7039-562C-F0FE-530DB4A0E22F}"/>
                  </a:ext>
                </a:extLst>
              </p:cNvPr>
              <p:cNvPicPr/>
              <p:nvPr/>
            </p:nvPicPr>
            <p:blipFill>
              <a:blip r:embed="rId186"/>
              <a:stretch>
                <a:fillRect/>
              </a:stretch>
            </p:blipFill>
            <p:spPr>
              <a:xfrm>
                <a:off x="9687705" y="2973180"/>
                <a:ext cx="295576" cy="252960"/>
              </a:xfrm>
              <a:prstGeom prst="rect">
                <a:avLst/>
              </a:prstGeom>
            </p:spPr>
          </p:pic>
        </mc:Fallback>
      </mc:AlternateContent>
      <mc:AlternateContent xmlns:mc="http://schemas.openxmlformats.org/markup-compatibility/2006" xmlns:p14="http://schemas.microsoft.com/office/powerpoint/2010/main">
        <mc:Choice Requires="p14">
          <p:contentPart p14:bwMode="auto" r:id="rId187">
            <p14:nvContentPartPr>
              <p14:cNvPr id="97" name="Ink 96">
                <a:extLst>
                  <a:ext uri="{FF2B5EF4-FFF2-40B4-BE49-F238E27FC236}">
                    <a16:creationId xmlns:a16="http://schemas.microsoft.com/office/drawing/2014/main" id="{674CC4F4-20FE-6D0C-BB71-3C71BCDC5DB5}"/>
                  </a:ext>
                </a:extLst>
              </p14:cNvPr>
              <p14:cNvContentPartPr/>
              <p14:nvPr/>
            </p14:nvContentPartPr>
            <p14:xfrm>
              <a:off x="7464914" y="1785467"/>
              <a:ext cx="678250" cy="168526"/>
            </p14:xfrm>
          </p:contentPart>
        </mc:Choice>
        <mc:Fallback xmlns="">
          <p:pic>
            <p:nvPicPr>
              <p:cNvPr id="97" name="Ink 96">
                <a:extLst>
                  <a:ext uri="{FF2B5EF4-FFF2-40B4-BE49-F238E27FC236}">
                    <a16:creationId xmlns:a16="http://schemas.microsoft.com/office/drawing/2014/main" id="{674CC4F4-20FE-6D0C-BB71-3C71BCDC5DB5}"/>
                  </a:ext>
                </a:extLst>
              </p:cNvPr>
              <p:cNvPicPr/>
              <p:nvPr/>
            </p:nvPicPr>
            <p:blipFill>
              <a:blip r:embed="rId188"/>
              <a:stretch>
                <a:fillRect/>
              </a:stretch>
            </p:blipFill>
            <p:spPr>
              <a:xfrm>
                <a:off x="7446923" y="1767500"/>
                <a:ext cx="713872" cy="204100"/>
              </a:xfrm>
              <a:prstGeom prst="rect">
                <a:avLst/>
              </a:prstGeom>
            </p:spPr>
          </p:pic>
        </mc:Fallback>
      </mc:AlternateContent>
      <mc:AlternateContent xmlns:mc="http://schemas.openxmlformats.org/markup-compatibility/2006" xmlns:p14="http://schemas.microsoft.com/office/powerpoint/2010/main">
        <mc:Choice Requires="p14">
          <p:contentPart p14:bwMode="auto" r:id="rId189">
            <p14:nvContentPartPr>
              <p14:cNvPr id="98" name="Ink 97">
                <a:extLst>
                  <a:ext uri="{FF2B5EF4-FFF2-40B4-BE49-F238E27FC236}">
                    <a16:creationId xmlns:a16="http://schemas.microsoft.com/office/drawing/2014/main" id="{A5544EEE-45F6-157D-297A-F340CF77796B}"/>
                  </a:ext>
                </a:extLst>
              </p14:cNvPr>
              <p14:cNvContentPartPr/>
              <p14:nvPr/>
            </p14:nvContentPartPr>
            <p14:xfrm>
              <a:off x="7483451" y="1632044"/>
              <a:ext cx="194463" cy="328705"/>
            </p14:xfrm>
          </p:contentPart>
        </mc:Choice>
        <mc:Fallback xmlns="">
          <p:pic>
            <p:nvPicPr>
              <p:cNvPr id="98" name="Ink 97">
                <a:extLst>
                  <a:ext uri="{FF2B5EF4-FFF2-40B4-BE49-F238E27FC236}">
                    <a16:creationId xmlns:a16="http://schemas.microsoft.com/office/drawing/2014/main" id="{A5544EEE-45F6-157D-297A-F340CF77796B}"/>
                  </a:ext>
                </a:extLst>
              </p:cNvPr>
              <p:cNvPicPr/>
              <p:nvPr/>
            </p:nvPicPr>
            <p:blipFill>
              <a:blip r:embed="rId190"/>
              <a:stretch>
                <a:fillRect/>
              </a:stretch>
            </p:blipFill>
            <p:spPr>
              <a:xfrm>
                <a:off x="7465512" y="1614062"/>
                <a:ext cx="229983" cy="364309"/>
              </a:xfrm>
              <a:prstGeom prst="rect">
                <a:avLst/>
              </a:prstGeom>
            </p:spPr>
          </p:pic>
        </mc:Fallback>
      </mc:AlternateContent>
      <mc:AlternateContent xmlns:mc="http://schemas.openxmlformats.org/markup-compatibility/2006" xmlns:p14="http://schemas.microsoft.com/office/powerpoint/2010/main">
        <mc:Choice Requires="p14">
          <p:contentPart p14:bwMode="auto" r:id="rId191">
            <p14:nvContentPartPr>
              <p14:cNvPr id="99" name="Ink 98">
                <a:extLst>
                  <a:ext uri="{FF2B5EF4-FFF2-40B4-BE49-F238E27FC236}">
                    <a16:creationId xmlns:a16="http://schemas.microsoft.com/office/drawing/2014/main" id="{CC418CF5-5758-8120-B22B-0708D0519E2A}"/>
                  </a:ext>
                </a:extLst>
              </p14:cNvPr>
              <p14:cNvContentPartPr/>
              <p14:nvPr/>
            </p14:nvContentPartPr>
            <p14:xfrm>
              <a:off x="1247332" y="2495117"/>
              <a:ext cx="32236" cy="938262"/>
            </p14:xfrm>
          </p:contentPart>
        </mc:Choice>
        <mc:Fallback xmlns="">
          <p:pic>
            <p:nvPicPr>
              <p:cNvPr id="99" name="Ink 98">
                <a:extLst>
                  <a:ext uri="{FF2B5EF4-FFF2-40B4-BE49-F238E27FC236}">
                    <a16:creationId xmlns:a16="http://schemas.microsoft.com/office/drawing/2014/main" id="{CC418CF5-5758-8120-B22B-0708D0519E2A}"/>
                  </a:ext>
                </a:extLst>
              </p:cNvPr>
              <p:cNvPicPr/>
              <p:nvPr/>
            </p:nvPicPr>
            <p:blipFill>
              <a:blip r:embed="rId192"/>
              <a:stretch>
                <a:fillRect/>
              </a:stretch>
            </p:blipFill>
            <p:spPr>
              <a:xfrm>
                <a:off x="1229423" y="2477122"/>
                <a:ext cx="67696" cy="973892"/>
              </a:xfrm>
              <a:prstGeom prst="rect">
                <a:avLst/>
              </a:prstGeom>
            </p:spPr>
          </p:pic>
        </mc:Fallback>
      </mc:AlternateContent>
      <mc:AlternateContent xmlns:mc="http://schemas.openxmlformats.org/markup-compatibility/2006" xmlns:p14="http://schemas.microsoft.com/office/powerpoint/2010/main">
        <mc:Choice Requires="p14">
          <p:contentPart p14:bwMode="auto" r:id="rId193">
            <p14:nvContentPartPr>
              <p14:cNvPr id="100" name="Ink 99">
                <a:extLst>
                  <a:ext uri="{FF2B5EF4-FFF2-40B4-BE49-F238E27FC236}">
                    <a16:creationId xmlns:a16="http://schemas.microsoft.com/office/drawing/2014/main" id="{F239E80F-F474-F6D3-E8A7-DFC5CFBA0361}"/>
                  </a:ext>
                </a:extLst>
              </p14:cNvPr>
              <p14:cNvContentPartPr/>
              <p14:nvPr/>
            </p14:nvContentPartPr>
            <p14:xfrm>
              <a:off x="1329371" y="2415847"/>
              <a:ext cx="2390240" cy="1037297"/>
            </p14:xfrm>
          </p:contentPart>
        </mc:Choice>
        <mc:Fallback xmlns="">
          <p:pic>
            <p:nvPicPr>
              <p:cNvPr id="100" name="Ink 99">
                <a:extLst>
                  <a:ext uri="{FF2B5EF4-FFF2-40B4-BE49-F238E27FC236}">
                    <a16:creationId xmlns:a16="http://schemas.microsoft.com/office/drawing/2014/main" id="{F239E80F-F474-F6D3-E8A7-DFC5CFBA0361}"/>
                  </a:ext>
                </a:extLst>
              </p:cNvPr>
              <p:cNvPicPr/>
              <p:nvPr/>
            </p:nvPicPr>
            <p:blipFill>
              <a:blip r:embed="rId194"/>
              <a:stretch>
                <a:fillRect/>
              </a:stretch>
            </p:blipFill>
            <p:spPr>
              <a:xfrm>
                <a:off x="1311372" y="2397857"/>
                <a:ext cx="2425878" cy="1072917"/>
              </a:xfrm>
              <a:prstGeom prst="rect">
                <a:avLst/>
              </a:prstGeom>
            </p:spPr>
          </p:pic>
        </mc:Fallback>
      </mc:AlternateContent>
      <mc:AlternateContent xmlns:mc="http://schemas.openxmlformats.org/markup-compatibility/2006" xmlns:p14="http://schemas.microsoft.com/office/powerpoint/2010/main">
        <mc:Choice Requires="p14">
          <p:contentPart p14:bwMode="auto" r:id="rId195">
            <p14:nvContentPartPr>
              <p14:cNvPr id="101" name="Ink 100">
                <a:extLst>
                  <a:ext uri="{FF2B5EF4-FFF2-40B4-BE49-F238E27FC236}">
                    <a16:creationId xmlns:a16="http://schemas.microsoft.com/office/drawing/2014/main" id="{E0AE38B1-37DA-228F-7A2D-847684DB9B4A}"/>
                  </a:ext>
                </a:extLst>
              </p14:cNvPr>
              <p14:cNvContentPartPr/>
              <p14:nvPr/>
            </p14:nvContentPartPr>
            <p14:xfrm>
              <a:off x="1395669" y="2704845"/>
              <a:ext cx="231358" cy="373363"/>
            </p14:xfrm>
          </p:contentPart>
        </mc:Choice>
        <mc:Fallback xmlns="">
          <p:pic>
            <p:nvPicPr>
              <p:cNvPr id="101" name="Ink 100">
                <a:extLst>
                  <a:ext uri="{FF2B5EF4-FFF2-40B4-BE49-F238E27FC236}">
                    <a16:creationId xmlns:a16="http://schemas.microsoft.com/office/drawing/2014/main" id="{E0AE38B1-37DA-228F-7A2D-847684DB9B4A}"/>
                  </a:ext>
                </a:extLst>
              </p:cNvPr>
              <p:cNvPicPr/>
              <p:nvPr/>
            </p:nvPicPr>
            <p:blipFill>
              <a:blip r:embed="rId196"/>
              <a:stretch>
                <a:fillRect/>
              </a:stretch>
            </p:blipFill>
            <p:spPr>
              <a:xfrm>
                <a:off x="1377678" y="2686878"/>
                <a:ext cx="266979" cy="408938"/>
              </a:xfrm>
              <a:prstGeom prst="rect">
                <a:avLst/>
              </a:prstGeom>
            </p:spPr>
          </p:pic>
        </mc:Fallback>
      </mc:AlternateContent>
      <mc:AlternateContent xmlns:mc="http://schemas.openxmlformats.org/markup-compatibility/2006" xmlns:p14="http://schemas.microsoft.com/office/powerpoint/2010/main">
        <mc:Choice Requires="p14">
          <p:contentPart p14:bwMode="auto" r:id="rId197">
            <p14:nvContentPartPr>
              <p14:cNvPr id="102" name="Ink 101">
                <a:extLst>
                  <a:ext uri="{FF2B5EF4-FFF2-40B4-BE49-F238E27FC236}">
                    <a16:creationId xmlns:a16="http://schemas.microsoft.com/office/drawing/2014/main" id="{7394F016-EF04-115D-8866-7A8DEE2E25EC}"/>
                  </a:ext>
                </a:extLst>
              </p14:cNvPr>
              <p14:cNvContentPartPr/>
              <p14:nvPr/>
            </p14:nvContentPartPr>
            <p14:xfrm>
              <a:off x="1514582" y="2848970"/>
              <a:ext cx="120561" cy="221768"/>
            </p14:xfrm>
          </p:contentPart>
        </mc:Choice>
        <mc:Fallback xmlns="">
          <p:pic>
            <p:nvPicPr>
              <p:cNvPr id="102" name="Ink 101">
                <a:extLst>
                  <a:ext uri="{FF2B5EF4-FFF2-40B4-BE49-F238E27FC236}">
                    <a16:creationId xmlns:a16="http://schemas.microsoft.com/office/drawing/2014/main" id="{7394F016-EF04-115D-8866-7A8DEE2E25EC}"/>
                  </a:ext>
                </a:extLst>
              </p:cNvPr>
              <p:cNvPicPr/>
              <p:nvPr/>
            </p:nvPicPr>
            <p:blipFill>
              <a:blip r:embed="rId198"/>
              <a:stretch>
                <a:fillRect/>
              </a:stretch>
            </p:blipFill>
            <p:spPr>
              <a:xfrm>
                <a:off x="1496641" y="2830999"/>
                <a:ext cx="156083" cy="257352"/>
              </a:xfrm>
              <a:prstGeom prst="rect">
                <a:avLst/>
              </a:prstGeom>
            </p:spPr>
          </p:pic>
        </mc:Fallback>
      </mc:AlternateContent>
      <mc:AlternateContent xmlns:mc="http://schemas.openxmlformats.org/markup-compatibility/2006" xmlns:p14="http://schemas.microsoft.com/office/powerpoint/2010/main">
        <mc:Choice Requires="p14">
          <p:contentPart p14:bwMode="auto" r:id="rId199">
            <p14:nvContentPartPr>
              <p14:cNvPr id="103" name="Ink 102">
                <a:extLst>
                  <a:ext uri="{FF2B5EF4-FFF2-40B4-BE49-F238E27FC236}">
                    <a16:creationId xmlns:a16="http://schemas.microsoft.com/office/drawing/2014/main" id="{C19887CC-DFB5-F0F6-72D8-1AF66534207D}"/>
                  </a:ext>
                </a:extLst>
              </p14:cNvPr>
              <p14:cNvContentPartPr/>
              <p14:nvPr/>
            </p14:nvContentPartPr>
            <p14:xfrm>
              <a:off x="1791462" y="2982585"/>
              <a:ext cx="135498" cy="133277"/>
            </p14:xfrm>
          </p:contentPart>
        </mc:Choice>
        <mc:Fallback xmlns="">
          <p:pic>
            <p:nvPicPr>
              <p:cNvPr id="103" name="Ink 102">
                <a:extLst>
                  <a:ext uri="{FF2B5EF4-FFF2-40B4-BE49-F238E27FC236}">
                    <a16:creationId xmlns:a16="http://schemas.microsoft.com/office/drawing/2014/main" id="{C19887CC-DFB5-F0F6-72D8-1AF66534207D}"/>
                  </a:ext>
                </a:extLst>
              </p:cNvPr>
              <p:cNvPicPr/>
              <p:nvPr/>
            </p:nvPicPr>
            <p:blipFill>
              <a:blip r:embed="rId200"/>
              <a:stretch>
                <a:fillRect/>
              </a:stretch>
            </p:blipFill>
            <p:spPr>
              <a:xfrm>
                <a:off x="1773491" y="2964623"/>
                <a:ext cx="171080" cy="168841"/>
              </a:xfrm>
              <a:prstGeom prst="rect">
                <a:avLst/>
              </a:prstGeom>
            </p:spPr>
          </p:pic>
        </mc:Fallback>
      </mc:AlternateContent>
      <mc:AlternateContent xmlns:mc="http://schemas.openxmlformats.org/markup-compatibility/2006" xmlns:p14="http://schemas.microsoft.com/office/powerpoint/2010/main">
        <mc:Choice Requires="p14">
          <p:contentPart p14:bwMode="auto" r:id="rId201">
            <p14:nvContentPartPr>
              <p14:cNvPr id="104" name="Ink 103">
                <a:extLst>
                  <a:ext uri="{FF2B5EF4-FFF2-40B4-BE49-F238E27FC236}">
                    <a16:creationId xmlns:a16="http://schemas.microsoft.com/office/drawing/2014/main" id="{36AB4D9E-EB8A-915A-93A6-5CAEAEE220DA}"/>
                  </a:ext>
                </a:extLst>
              </p14:cNvPr>
              <p14:cNvContentPartPr/>
              <p14:nvPr/>
            </p14:nvContentPartPr>
            <p14:xfrm>
              <a:off x="2008948" y="2964189"/>
              <a:ext cx="118036" cy="158374"/>
            </p14:xfrm>
          </p:contentPart>
        </mc:Choice>
        <mc:Fallback xmlns="">
          <p:pic>
            <p:nvPicPr>
              <p:cNvPr id="104" name="Ink 103">
                <a:extLst>
                  <a:ext uri="{FF2B5EF4-FFF2-40B4-BE49-F238E27FC236}">
                    <a16:creationId xmlns:a16="http://schemas.microsoft.com/office/drawing/2014/main" id="{36AB4D9E-EB8A-915A-93A6-5CAEAEE220DA}"/>
                  </a:ext>
                </a:extLst>
              </p:cNvPr>
              <p:cNvPicPr/>
              <p:nvPr/>
            </p:nvPicPr>
            <p:blipFill>
              <a:blip r:embed="rId202"/>
              <a:stretch>
                <a:fillRect/>
              </a:stretch>
            </p:blipFill>
            <p:spPr>
              <a:xfrm>
                <a:off x="1990955" y="2946233"/>
                <a:ext cx="153663" cy="193927"/>
              </a:xfrm>
              <a:prstGeom prst="rect">
                <a:avLst/>
              </a:prstGeom>
            </p:spPr>
          </p:pic>
        </mc:Fallback>
      </mc:AlternateContent>
      <mc:AlternateContent xmlns:mc="http://schemas.openxmlformats.org/markup-compatibility/2006" xmlns:p14="http://schemas.microsoft.com/office/powerpoint/2010/main">
        <mc:Choice Requires="p14">
          <p:contentPart p14:bwMode="auto" r:id="rId203">
            <p14:nvContentPartPr>
              <p14:cNvPr id="105" name="Ink 104">
                <a:extLst>
                  <a:ext uri="{FF2B5EF4-FFF2-40B4-BE49-F238E27FC236}">
                    <a16:creationId xmlns:a16="http://schemas.microsoft.com/office/drawing/2014/main" id="{9262B983-CA74-771B-3407-D7F5BDEA834E}"/>
                  </a:ext>
                </a:extLst>
              </p14:cNvPr>
              <p14:cNvContentPartPr/>
              <p14:nvPr/>
            </p14:nvContentPartPr>
            <p14:xfrm>
              <a:off x="2149641" y="2735238"/>
              <a:ext cx="16940" cy="354563"/>
            </p14:xfrm>
          </p:contentPart>
        </mc:Choice>
        <mc:Fallback xmlns="">
          <p:pic>
            <p:nvPicPr>
              <p:cNvPr id="105" name="Ink 104">
                <a:extLst>
                  <a:ext uri="{FF2B5EF4-FFF2-40B4-BE49-F238E27FC236}">
                    <a16:creationId xmlns:a16="http://schemas.microsoft.com/office/drawing/2014/main" id="{9262B983-CA74-771B-3407-D7F5BDEA834E}"/>
                  </a:ext>
                </a:extLst>
              </p:cNvPr>
              <p:cNvPicPr/>
              <p:nvPr/>
            </p:nvPicPr>
            <p:blipFill>
              <a:blip r:embed="rId204"/>
              <a:stretch>
                <a:fillRect/>
              </a:stretch>
            </p:blipFill>
            <p:spPr>
              <a:xfrm>
                <a:off x="2131995" y="2717258"/>
                <a:ext cx="51879" cy="390163"/>
              </a:xfrm>
              <a:prstGeom prst="rect">
                <a:avLst/>
              </a:prstGeom>
            </p:spPr>
          </p:pic>
        </mc:Fallback>
      </mc:AlternateContent>
      <mc:AlternateContent xmlns:mc="http://schemas.openxmlformats.org/markup-compatibility/2006" xmlns:p14="http://schemas.microsoft.com/office/powerpoint/2010/main">
        <mc:Choice Requires="p14">
          <p:contentPart p14:bwMode="auto" r:id="rId205">
            <p14:nvContentPartPr>
              <p14:cNvPr id="106" name="Ink 105">
                <a:extLst>
                  <a:ext uri="{FF2B5EF4-FFF2-40B4-BE49-F238E27FC236}">
                    <a16:creationId xmlns:a16="http://schemas.microsoft.com/office/drawing/2014/main" id="{351A01D1-3DEF-5AC5-B715-13F35A6C60A3}"/>
                  </a:ext>
                </a:extLst>
              </p14:cNvPr>
              <p14:cNvContentPartPr/>
              <p14:nvPr/>
            </p14:nvContentPartPr>
            <p14:xfrm>
              <a:off x="2252670" y="3019567"/>
              <a:ext cx="16269" cy="53000"/>
            </p14:xfrm>
          </p:contentPart>
        </mc:Choice>
        <mc:Fallback xmlns="">
          <p:pic>
            <p:nvPicPr>
              <p:cNvPr id="106" name="Ink 105">
                <a:extLst>
                  <a:ext uri="{FF2B5EF4-FFF2-40B4-BE49-F238E27FC236}">
                    <a16:creationId xmlns:a16="http://schemas.microsoft.com/office/drawing/2014/main" id="{351A01D1-3DEF-5AC5-B715-13F35A6C60A3}"/>
                  </a:ext>
                </a:extLst>
              </p:cNvPr>
              <p:cNvPicPr/>
              <p:nvPr/>
            </p:nvPicPr>
            <p:blipFill>
              <a:blip r:embed="rId206"/>
              <a:stretch>
                <a:fillRect/>
              </a:stretch>
            </p:blipFill>
            <p:spPr>
              <a:xfrm>
                <a:off x="2234986" y="3001662"/>
                <a:ext cx="51283" cy="88453"/>
              </a:xfrm>
              <a:prstGeom prst="rect">
                <a:avLst/>
              </a:prstGeom>
            </p:spPr>
          </p:pic>
        </mc:Fallback>
      </mc:AlternateContent>
      <mc:AlternateContent xmlns:mc="http://schemas.openxmlformats.org/markup-compatibility/2006" xmlns:p14="http://schemas.microsoft.com/office/powerpoint/2010/main">
        <mc:Choice Requires="p14">
          <p:contentPart p14:bwMode="auto" r:id="rId207">
            <p14:nvContentPartPr>
              <p14:cNvPr id="107" name="Ink 106">
                <a:extLst>
                  <a:ext uri="{FF2B5EF4-FFF2-40B4-BE49-F238E27FC236}">
                    <a16:creationId xmlns:a16="http://schemas.microsoft.com/office/drawing/2014/main" id="{909D4540-C5FE-34DB-9197-4CDF412ED310}"/>
                  </a:ext>
                </a:extLst>
              </p14:cNvPr>
              <p14:cNvContentPartPr/>
              <p14:nvPr/>
            </p14:nvContentPartPr>
            <p14:xfrm>
              <a:off x="2237860" y="2831910"/>
              <a:ext cx="31080" cy="49016"/>
            </p14:xfrm>
          </p:contentPart>
        </mc:Choice>
        <mc:Fallback xmlns="">
          <p:pic>
            <p:nvPicPr>
              <p:cNvPr id="107" name="Ink 106">
                <a:extLst>
                  <a:ext uri="{FF2B5EF4-FFF2-40B4-BE49-F238E27FC236}">
                    <a16:creationId xmlns:a16="http://schemas.microsoft.com/office/drawing/2014/main" id="{909D4540-C5FE-34DB-9197-4CDF412ED310}"/>
                  </a:ext>
                </a:extLst>
              </p:cNvPr>
              <p:cNvPicPr/>
              <p:nvPr/>
            </p:nvPicPr>
            <p:blipFill>
              <a:blip r:embed="rId208"/>
              <a:stretch>
                <a:fillRect/>
              </a:stretch>
            </p:blipFill>
            <p:spPr>
              <a:xfrm>
                <a:off x="2219998" y="2814021"/>
                <a:ext cx="66447" cy="84436"/>
              </a:xfrm>
              <a:prstGeom prst="rect">
                <a:avLst/>
              </a:prstGeom>
            </p:spPr>
          </p:pic>
        </mc:Fallback>
      </mc:AlternateContent>
      <mc:AlternateContent xmlns:mc="http://schemas.openxmlformats.org/markup-compatibility/2006" xmlns:p14="http://schemas.microsoft.com/office/powerpoint/2010/main">
        <mc:Choice Requires="p14">
          <p:contentPart p14:bwMode="auto" r:id="rId209">
            <p14:nvContentPartPr>
              <p14:cNvPr id="108" name="Ink 107">
                <a:extLst>
                  <a:ext uri="{FF2B5EF4-FFF2-40B4-BE49-F238E27FC236}">
                    <a16:creationId xmlns:a16="http://schemas.microsoft.com/office/drawing/2014/main" id="{E88A8483-1F0E-1649-50D5-CB725E90DDA9}"/>
                  </a:ext>
                </a:extLst>
              </p14:cNvPr>
              <p14:cNvContentPartPr/>
              <p14:nvPr/>
            </p14:nvContentPartPr>
            <p14:xfrm>
              <a:off x="2376984" y="2882209"/>
              <a:ext cx="196481" cy="34999"/>
            </p14:xfrm>
          </p:contentPart>
        </mc:Choice>
        <mc:Fallback xmlns="">
          <p:pic>
            <p:nvPicPr>
              <p:cNvPr id="108" name="Ink 107">
                <a:extLst>
                  <a:ext uri="{FF2B5EF4-FFF2-40B4-BE49-F238E27FC236}">
                    <a16:creationId xmlns:a16="http://schemas.microsoft.com/office/drawing/2014/main" id="{E88A8483-1F0E-1649-50D5-CB725E90DDA9}"/>
                  </a:ext>
                </a:extLst>
              </p:cNvPr>
              <p:cNvPicPr/>
              <p:nvPr/>
            </p:nvPicPr>
            <p:blipFill>
              <a:blip r:embed="rId210"/>
              <a:stretch>
                <a:fillRect/>
              </a:stretch>
            </p:blipFill>
            <p:spPr>
              <a:xfrm>
                <a:off x="2358991" y="2864352"/>
                <a:ext cx="232107" cy="70355"/>
              </a:xfrm>
              <a:prstGeom prst="rect">
                <a:avLst/>
              </a:prstGeom>
            </p:spPr>
          </p:pic>
        </mc:Fallback>
      </mc:AlternateContent>
      <mc:AlternateContent xmlns:mc="http://schemas.openxmlformats.org/markup-compatibility/2006" xmlns:p14="http://schemas.microsoft.com/office/powerpoint/2010/main">
        <mc:Choice Requires="p14">
          <p:contentPart p14:bwMode="auto" r:id="rId211">
            <p14:nvContentPartPr>
              <p14:cNvPr id="109" name="Ink 108">
                <a:extLst>
                  <a:ext uri="{FF2B5EF4-FFF2-40B4-BE49-F238E27FC236}">
                    <a16:creationId xmlns:a16="http://schemas.microsoft.com/office/drawing/2014/main" id="{3CD02C48-B806-4833-B90B-22ED48B35444}"/>
                  </a:ext>
                </a:extLst>
              </p14:cNvPr>
              <p14:cNvContentPartPr/>
              <p14:nvPr/>
            </p14:nvContentPartPr>
            <p14:xfrm>
              <a:off x="2448900" y="2763671"/>
              <a:ext cx="64562" cy="253309"/>
            </p14:xfrm>
          </p:contentPart>
        </mc:Choice>
        <mc:Fallback xmlns="">
          <p:pic>
            <p:nvPicPr>
              <p:cNvPr id="109" name="Ink 108">
                <a:extLst>
                  <a:ext uri="{FF2B5EF4-FFF2-40B4-BE49-F238E27FC236}">
                    <a16:creationId xmlns:a16="http://schemas.microsoft.com/office/drawing/2014/main" id="{3CD02C48-B806-4833-B90B-22ED48B35444}"/>
                  </a:ext>
                </a:extLst>
              </p:cNvPr>
              <p:cNvPicPr/>
              <p:nvPr/>
            </p:nvPicPr>
            <p:blipFill>
              <a:blip r:embed="rId212"/>
              <a:stretch>
                <a:fillRect/>
              </a:stretch>
            </p:blipFill>
            <p:spPr>
              <a:xfrm>
                <a:off x="2430966" y="2745706"/>
                <a:ext cx="100071" cy="288880"/>
              </a:xfrm>
              <a:prstGeom prst="rect">
                <a:avLst/>
              </a:prstGeom>
            </p:spPr>
          </p:pic>
        </mc:Fallback>
      </mc:AlternateContent>
      <mc:AlternateContent xmlns:mc="http://schemas.openxmlformats.org/markup-compatibility/2006" xmlns:p14="http://schemas.microsoft.com/office/powerpoint/2010/main">
        <mc:Choice Requires="p14">
          <p:contentPart p14:bwMode="auto" r:id="rId213">
            <p14:nvContentPartPr>
              <p14:cNvPr id="110" name="Ink 109">
                <a:extLst>
                  <a:ext uri="{FF2B5EF4-FFF2-40B4-BE49-F238E27FC236}">
                    <a16:creationId xmlns:a16="http://schemas.microsoft.com/office/drawing/2014/main" id="{9F5C1E70-6937-0544-42C5-36EC1ABB71EF}"/>
                  </a:ext>
                </a:extLst>
              </p14:cNvPr>
              <p14:cNvContentPartPr/>
              <p14:nvPr/>
            </p14:nvContentPartPr>
            <p14:xfrm>
              <a:off x="2598362" y="2974075"/>
              <a:ext cx="42634" cy="64766"/>
            </p14:xfrm>
          </p:contentPart>
        </mc:Choice>
        <mc:Fallback xmlns="">
          <p:pic>
            <p:nvPicPr>
              <p:cNvPr id="110" name="Ink 109">
                <a:extLst>
                  <a:ext uri="{FF2B5EF4-FFF2-40B4-BE49-F238E27FC236}">
                    <a16:creationId xmlns:a16="http://schemas.microsoft.com/office/drawing/2014/main" id="{9F5C1E70-6937-0544-42C5-36EC1ABB71EF}"/>
                  </a:ext>
                </a:extLst>
              </p:cNvPr>
              <p:cNvPicPr/>
              <p:nvPr/>
            </p:nvPicPr>
            <p:blipFill>
              <a:blip r:embed="rId214"/>
              <a:stretch>
                <a:fillRect/>
              </a:stretch>
            </p:blipFill>
            <p:spPr>
              <a:xfrm>
                <a:off x="2580449" y="2956184"/>
                <a:ext cx="78103" cy="100190"/>
              </a:xfrm>
              <a:prstGeom prst="rect">
                <a:avLst/>
              </a:prstGeom>
            </p:spPr>
          </p:pic>
        </mc:Fallback>
      </mc:AlternateContent>
      <mc:AlternateContent xmlns:mc="http://schemas.openxmlformats.org/markup-compatibility/2006" xmlns:p14="http://schemas.microsoft.com/office/powerpoint/2010/main">
        <mc:Choice Requires="p14">
          <p:contentPart p14:bwMode="auto" r:id="rId215">
            <p14:nvContentPartPr>
              <p14:cNvPr id="111" name="Ink 110">
                <a:extLst>
                  <a:ext uri="{FF2B5EF4-FFF2-40B4-BE49-F238E27FC236}">
                    <a16:creationId xmlns:a16="http://schemas.microsoft.com/office/drawing/2014/main" id="{07423BD5-EA45-ED5F-53DB-AB4BEBA8BB32}"/>
                  </a:ext>
                </a:extLst>
              </p14:cNvPr>
              <p14:cNvContentPartPr/>
              <p14:nvPr/>
            </p14:nvContentPartPr>
            <p14:xfrm>
              <a:off x="2582638" y="2911522"/>
              <a:ext cx="112794" cy="265152"/>
            </p14:xfrm>
          </p:contentPart>
        </mc:Choice>
        <mc:Fallback xmlns="">
          <p:pic>
            <p:nvPicPr>
              <p:cNvPr id="111" name="Ink 110">
                <a:extLst>
                  <a:ext uri="{FF2B5EF4-FFF2-40B4-BE49-F238E27FC236}">
                    <a16:creationId xmlns:a16="http://schemas.microsoft.com/office/drawing/2014/main" id="{07423BD5-EA45-ED5F-53DB-AB4BEBA8BB32}"/>
                  </a:ext>
                </a:extLst>
              </p:cNvPr>
              <p:cNvPicPr/>
              <p:nvPr/>
            </p:nvPicPr>
            <p:blipFill>
              <a:blip r:embed="rId216"/>
              <a:stretch>
                <a:fillRect/>
              </a:stretch>
            </p:blipFill>
            <p:spPr>
              <a:xfrm>
                <a:off x="2564677" y="2893558"/>
                <a:ext cx="148356" cy="300721"/>
              </a:xfrm>
              <a:prstGeom prst="rect">
                <a:avLst/>
              </a:prstGeom>
            </p:spPr>
          </p:pic>
        </mc:Fallback>
      </mc:AlternateContent>
      <mc:AlternateContent xmlns:mc="http://schemas.openxmlformats.org/markup-compatibility/2006" xmlns:p14="http://schemas.microsoft.com/office/powerpoint/2010/main">
        <mc:Choice Requires="p14">
          <p:contentPart p14:bwMode="auto" r:id="rId217">
            <p14:nvContentPartPr>
              <p14:cNvPr id="112" name="Ink 111">
                <a:extLst>
                  <a:ext uri="{FF2B5EF4-FFF2-40B4-BE49-F238E27FC236}">
                    <a16:creationId xmlns:a16="http://schemas.microsoft.com/office/drawing/2014/main" id="{C4812512-9715-B2F1-E36D-7C7BEE3C0F69}"/>
                  </a:ext>
                </a:extLst>
              </p14:cNvPr>
              <p14:cNvContentPartPr/>
              <p14:nvPr/>
            </p14:nvContentPartPr>
            <p14:xfrm>
              <a:off x="2879708" y="2779707"/>
              <a:ext cx="215796" cy="359187"/>
            </p14:xfrm>
          </p:contentPart>
        </mc:Choice>
        <mc:Fallback xmlns="">
          <p:pic>
            <p:nvPicPr>
              <p:cNvPr id="112" name="Ink 111">
                <a:extLst>
                  <a:ext uri="{FF2B5EF4-FFF2-40B4-BE49-F238E27FC236}">
                    <a16:creationId xmlns:a16="http://schemas.microsoft.com/office/drawing/2014/main" id="{C4812512-9715-B2F1-E36D-7C7BEE3C0F69}"/>
                  </a:ext>
                </a:extLst>
              </p:cNvPr>
              <p:cNvPicPr/>
              <p:nvPr/>
            </p:nvPicPr>
            <p:blipFill>
              <a:blip r:embed="rId218"/>
              <a:stretch>
                <a:fillRect/>
              </a:stretch>
            </p:blipFill>
            <p:spPr>
              <a:xfrm>
                <a:off x="2861755" y="2761712"/>
                <a:ext cx="251343" cy="394818"/>
              </a:xfrm>
              <a:prstGeom prst="rect">
                <a:avLst/>
              </a:prstGeom>
            </p:spPr>
          </p:pic>
        </mc:Fallback>
      </mc:AlternateContent>
      <mc:AlternateContent xmlns:mc="http://schemas.openxmlformats.org/markup-compatibility/2006" xmlns:p14="http://schemas.microsoft.com/office/powerpoint/2010/main">
        <mc:Choice Requires="p14">
          <p:contentPart p14:bwMode="auto" r:id="rId219">
            <p14:nvContentPartPr>
              <p14:cNvPr id="113" name="Ink 112">
                <a:extLst>
                  <a:ext uri="{FF2B5EF4-FFF2-40B4-BE49-F238E27FC236}">
                    <a16:creationId xmlns:a16="http://schemas.microsoft.com/office/drawing/2014/main" id="{659133ED-6D47-E167-1E61-E45BE867B7ED}"/>
                  </a:ext>
                </a:extLst>
              </p14:cNvPr>
              <p14:cNvContentPartPr/>
              <p14:nvPr/>
            </p14:nvContentPartPr>
            <p14:xfrm>
              <a:off x="3137287" y="3035341"/>
              <a:ext cx="72846" cy="127918"/>
            </p14:xfrm>
          </p:contentPart>
        </mc:Choice>
        <mc:Fallback xmlns="">
          <p:pic>
            <p:nvPicPr>
              <p:cNvPr id="113" name="Ink 112">
                <a:extLst>
                  <a:ext uri="{FF2B5EF4-FFF2-40B4-BE49-F238E27FC236}">
                    <a16:creationId xmlns:a16="http://schemas.microsoft.com/office/drawing/2014/main" id="{659133ED-6D47-E167-1E61-E45BE867B7ED}"/>
                  </a:ext>
                </a:extLst>
              </p:cNvPr>
              <p:cNvPicPr/>
              <p:nvPr/>
            </p:nvPicPr>
            <p:blipFill>
              <a:blip r:embed="rId220"/>
              <a:stretch>
                <a:fillRect/>
              </a:stretch>
            </p:blipFill>
            <p:spPr>
              <a:xfrm>
                <a:off x="3119433" y="3017425"/>
                <a:ext cx="108198" cy="163391"/>
              </a:xfrm>
              <a:prstGeom prst="rect">
                <a:avLst/>
              </a:prstGeom>
            </p:spPr>
          </p:pic>
        </mc:Fallback>
      </mc:AlternateContent>
      <mc:AlternateContent xmlns:mc="http://schemas.openxmlformats.org/markup-compatibility/2006" xmlns:p14="http://schemas.microsoft.com/office/powerpoint/2010/main">
        <mc:Choice Requires="p14">
          <p:contentPart p14:bwMode="auto" r:id="rId221">
            <p14:nvContentPartPr>
              <p14:cNvPr id="114" name="Ink 113">
                <a:extLst>
                  <a:ext uri="{FF2B5EF4-FFF2-40B4-BE49-F238E27FC236}">
                    <a16:creationId xmlns:a16="http://schemas.microsoft.com/office/drawing/2014/main" id="{A531E89B-0D63-637F-6688-2FFF74E20C85}"/>
                  </a:ext>
                </a:extLst>
              </p14:cNvPr>
              <p14:cNvContentPartPr/>
              <p14:nvPr/>
            </p14:nvContentPartPr>
            <p14:xfrm>
              <a:off x="3269377" y="3085293"/>
              <a:ext cx="11771" cy="60389"/>
            </p14:xfrm>
          </p:contentPart>
        </mc:Choice>
        <mc:Fallback xmlns="">
          <p:pic>
            <p:nvPicPr>
              <p:cNvPr id="114" name="Ink 113">
                <a:extLst>
                  <a:ext uri="{FF2B5EF4-FFF2-40B4-BE49-F238E27FC236}">
                    <a16:creationId xmlns:a16="http://schemas.microsoft.com/office/drawing/2014/main" id="{A531E89B-0D63-637F-6688-2FFF74E20C85}"/>
                  </a:ext>
                </a:extLst>
              </p:cNvPr>
              <p:cNvPicPr/>
              <p:nvPr/>
            </p:nvPicPr>
            <p:blipFill>
              <a:blip r:embed="rId222"/>
              <a:stretch>
                <a:fillRect/>
              </a:stretch>
            </p:blipFill>
            <p:spPr>
              <a:xfrm>
                <a:off x="3251542" y="3067320"/>
                <a:ext cx="47084" cy="95975"/>
              </a:xfrm>
              <a:prstGeom prst="rect">
                <a:avLst/>
              </a:prstGeom>
            </p:spPr>
          </p:pic>
        </mc:Fallback>
      </mc:AlternateContent>
      <mc:AlternateContent xmlns:mc="http://schemas.openxmlformats.org/markup-compatibility/2006" xmlns:p14="http://schemas.microsoft.com/office/powerpoint/2010/main">
        <mc:Choice Requires="p14">
          <p:contentPart p14:bwMode="auto" r:id="rId223">
            <p14:nvContentPartPr>
              <p14:cNvPr id="115" name="Ink 114">
                <a:extLst>
                  <a:ext uri="{FF2B5EF4-FFF2-40B4-BE49-F238E27FC236}">
                    <a16:creationId xmlns:a16="http://schemas.microsoft.com/office/drawing/2014/main" id="{C74337BE-CC49-95EE-B1B9-14BD59431A44}"/>
                  </a:ext>
                </a:extLst>
              </p14:cNvPr>
              <p14:cNvContentPartPr/>
              <p14:nvPr/>
            </p14:nvContentPartPr>
            <p14:xfrm>
              <a:off x="3262980" y="2928581"/>
              <a:ext cx="18168" cy="26593"/>
            </p14:xfrm>
          </p:contentPart>
        </mc:Choice>
        <mc:Fallback xmlns="">
          <p:pic>
            <p:nvPicPr>
              <p:cNvPr id="115" name="Ink 114">
                <a:extLst>
                  <a:ext uri="{FF2B5EF4-FFF2-40B4-BE49-F238E27FC236}">
                    <a16:creationId xmlns:a16="http://schemas.microsoft.com/office/drawing/2014/main" id="{C74337BE-CC49-95EE-B1B9-14BD59431A44}"/>
                  </a:ext>
                </a:extLst>
              </p:cNvPr>
              <p:cNvPicPr/>
              <p:nvPr/>
            </p:nvPicPr>
            <p:blipFill>
              <a:blip r:embed="rId224"/>
              <a:stretch>
                <a:fillRect/>
              </a:stretch>
            </p:blipFill>
            <p:spPr>
              <a:xfrm>
                <a:off x="3245168" y="2910852"/>
                <a:ext cx="53435" cy="61696"/>
              </a:xfrm>
              <a:prstGeom prst="rect">
                <a:avLst/>
              </a:prstGeom>
            </p:spPr>
          </p:pic>
        </mc:Fallback>
      </mc:AlternateContent>
      <mc:AlternateContent xmlns:mc="http://schemas.openxmlformats.org/markup-compatibility/2006" xmlns:p14="http://schemas.microsoft.com/office/powerpoint/2010/main">
        <mc:Choice Requires="p14">
          <p:contentPart p14:bwMode="auto" r:id="rId225">
            <p14:nvContentPartPr>
              <p14:cNvPr id="116" name="Ink 115">
                <a:extLst>
                  <a:ext uri="{FF2B5EF4-FFF2-40B4-BE49-F238E27FC236}">
                    <a16:creationId xmlns:a16="http://schemas.microsoft.com/office/drawing/2014/main" id="{CC724A35-36C9-3E30-ED7E-4330C5439FFB}"/>
                  </a:ext>
                </a:extLst>
              </p14:cNvPr>
              <p14:cNvContentPartPr/>
              <p14:nvPr/>
            </p14:nvContentPartPr>
            <p14:xfrm>
              <a:off x="3325684" y="3009840"/>
              <a:ext cx="60223" cy="138221"/>
            </p14:xfrm>
          </p:contentPart>
        </mc:Choice>
        <mc:Fallback xmlns="">
          <p:pic>
            <p:nvPicPr>
              <p:cNvPr id="116" name="Ink 115">
                <a:extLst>
                  <a:ext uri="{FF2B5EF4-FFF2-40B4-BE49-F238E27FC236}">
                    <a16:creationId xmlns:a16="http://schemas.microsoft.com/office/drawing/2014/main" id="{CC724A35-36C9-3E30-ED7E-4330C5439FFB}"/>
                  </a:ext>
                </a:extLst>
              </p:cNvPr>
              <p:cNvPicPr/>
              <p:nvPr/>
            </p:nvPicPr>
            <p:blipFill>
              <a:blip r:embed="rId226"/>
              <a:stretch>
                <a:fillRect/>
              </a:stretch>
            </p:blipFill>
            <p:spPr>
              <a:xfrm>
                <a:off x="3307760" y="2991889"/>
                <a:ext cx="95712" cy="173764"/>
              </a:xfrm>
              <a:prstGeom prst="rect">
                <a:avLst/>
              </a:prstGeom>
            </p:spPr>
          </p:pic>
        </mc:Fallback>
      </mc:AlternateContent>
      <mc:AlternateContent xmlns:mc="http://schemas.openxmlformats.org/markup-compatibility/2006" xmlns:p14="http://schemas.microsoft.com/office/powerpoint/2010/main">
        <mc:Choice Requires="p14">
          <p:contentPart p14:bwMode="auto" r:id="rId227">
            <p14:nvContentPartPr>
              <p14:cNvPr id="117" name="Ink 116">
                <a:extLst>
                  <a:ext uri="{FF2B5EF4-FFF2-40B4-BE49-F238E27FC236}">
                    <a16:creationId xmlns:a16="http://schemas.microsoft.com/office/drawing/2014/main" id="{0B0A9A9E-8417-CE28-669D-E5FAE0049CEE}"/>
                  </a:ext>
                </a:extLst>
              </p14:cNvPr>
              <p14:cNvContentPartPr/>
              <p14:nvPr/>
            </p14:nvContentPartPr>
            <p14:xfrm>
              <a:off x="3435771" y="3025254"/>
              <a:ext cx="103417" cy="56432"/>
            </p14:xfrm>
          </p:contentPart>
        </mc:Choice>
        <mc:Fallback xmlns="">
          <p:pic>
            <p:nvPicPr>
              <p:cNvPr id="117" name="Ink 116">
                <a:extLst>
                  <a:ext uri="{FF2B5EF4-FFF2-40B4-BE49-F238E27FC236}">
                    <a16:creationId xmlns:a16="http://schemas.microsoft.com/office/drawing/2014/main" id="{0B0A9A9E-8417-CE28-669D-E5FAE0049CEE}"/>
                  </a:ext>
                </a:extLst>
              </p:cNvPr>
              <p:cNvPicPr/>
              <p:nvPr/>
            </p:nvPicPr>
            <p:blipFill>
              <a:blip r:embed="rId228"/>
              <a:stretch>
                <a:fillRect/>
              </a:stretch>
            </p:blipFill>
            <p:spPr>
              <a:xfrm>
                <a:off x="3417817" y="3007396"/>
                <a:ext cx="138967" cy="91791"/>
              </a:xfrm>
              <a:prstGeom prst="rect">
                <a:avLst/>
              </a:prstGeom>
            </p:spPr>
          </p:pic>
        </mc:Fallback>
      </mc:AlternateContent>
      <mc:AlternateContent xmlns:mc="http://schemas.openxmlformats.org/markup-compatibility/2006" xmlns:p14="http://schemas.microsoft.com/office/powerpoint/2010/main">
        <mc:Choice Requires="p14">
          <p:contentPart p14:bwMode="auto" r:id="rId229">
            <p14:nvContentPartPr>
              <p14:cNvPr id="118" name="Ink 117">
                <a:extLst>
                  <a:ext uri="{FF2B5EF4-FFF2-40B4-BE49-F238E27FC236}">
                    <a16:creationId xmlns:a16="http://schemas.microsoft.com/office/drawing/2014/main" id="{4789261E-3FB7-00B8-AA18-C8CF03605E7A}"/>
                  </a:ext>
                </a:extLst>
              </p14:cNvPr>
              <p14:cNvContentPartPr/>
              <p14:nvPr/>
            </p14:nvContentPartPr>
            <p14:xfrm>
              <a:off x="3865273" y="1818415"/>
              <a:ext cx="837517" cy="859369"/>
            </p14:xfrm>
          </p:contentPart>
        </mc:Choice>
        <mc:Fallback xmlns="">
          <p:pic>
            <p:nvPicPr>
              <p:cNvPr id="118" name="Ink 117">
                <a:extLst>
                  <a:ext uri="{FF2B5EF4-FFF2-40B4-BE49-F238E27FC236}">
                    <a16:creationId xmlns:a16="http://schemas.microsoft.com/office/drawing/2014/main" id="{4789261E-3FB7-00B8-AA18-C8CF03605E7A}"/>
                  </a:ext>
                </a:extLst>
              </p:cNvPr>
              <p:cNvPicPr/>
              <p:nvPr/>
            </p:nvPicPr>
            <p:blipFill>
              <a:blip r:embed="rId230"/>
              <a:stretch>
                <a:fillRect/>
              </a:stretch>
            </p:blipFill>
            <p:spPr>
              <a:xfrm>
                <a:off x="3847277" y="1800422"/>
                <a:ext cx="873148" cy="894996"/>
              </a:xfrm>
              <a:prstGeom prst="rect">
                <a:avLst/>
              </a:prstGeom>
            </p:spPr>
          </p:pic>
        </mc:Fallback>
      </mc:AlternateContent>
      <mc:AlternateContent xmlns:mc="http://schemas.openxmlformats.org/markup-compatibility/2006" xmlns:p14="http://schemas.microsoft.com/office/powerpoint/2010/main">
        <mc:Choice Requires="p14">
          <p:contentPart p14:bwMode="auto" r:id="rId231">
            <p14:nvContentPartPr>
              <p14:cNvPr id="119" name="Ink 118">
                <a:extLst>
                  <a:ext uri="{FF2B5EF4-FFF2-40B4-BE49-F238E27FC236}">
                    <a16:creationId xmlns:a16="http://schemas.microsoft.com/office/drawing/2014/main" id="{77C1C71F-3D29-E3DD-B36D-96B09D5F09C4}"/>
                  </a:ext>
                </a:extLst>
              </p14:cNvPr>
              <p14:cNvContentPartPr/>
              <p14:nvPr/>
            </p14:nvContentPartPr>
            <p14:xfrm>
              <a:off x="3768224" y="2352952"/>
              <a:ext cx="306340" cy="507545"/>
            </p14:xfrm>
          </p:contentPart>
        </mc:Choice>
        <mc:Fallback xmlns="">
          <p:pic>
            <p:nvPicPr>
              <p:cNvPr id="119" name="Ink 118">
                <a:extLst>
                  <a:ext uri="{FF2B5EF4-FFF2-40B4-BE49-F238E27FC236}">
                    <a16:creationId xmlns:a16="http://schemas.microsoft.com/office/drawing/2014/main" id="{77C1C71F-3D29-E3DD-B36D-96B09D5F09C4}"/>
                  </a:ext>
                </a:extLst>
              </p:cNvPr>
              <p:cNvPicPr/>
              <p:nvPr/>
            </p:nvPicPr>
            <p:blipFill>
              <a:blip r:embed="rId232"/>
              <a:stretch>
                <a:fillRect/>
              </a:stretch>
            </p:blipFill>
            <p:spPr>
              <a:xfrm>
                <a:off x="3750246" y="2334967"/>
                <a:ext cx="341936" cy="543156"/>
              </a:xfrm>
              <a:prstGeom prst="rect">
                <a:avLst/>
              </a:prstGeom>
            </p:spPr>
          </p:pic>
        </mc:Fallback>
      </mc:AlternateContent>
      <mc:AlternateContent xmlns:mc="http://schemas.openxmlformats.org/markup-compatibility/2006" xmlns:p14="http://schemas.microsoft.com/office/powerpoint/2010/main">
        <mc:Choice Requires="p14">
          <p:contentPart p14:bwMode="auto" r:id="rId233">
            <p14:nvContentPartPr>
              <p14:cNvPr id="120" name="Ink 119">
                <a:extLst>
                  <a:ext uri="{FF2B5EF4-FFF2-40B4-BE49-F238E27FC236}">
                    <a16:creationId xmlns:a16="http://schemas.microsoft.com/office/drawing/2014/main" id="{5550365F-4941-DEC8-D896-ED7BD34B9C37}"/>
                  </a:ext>
                </a:extLst>
              </p14:cNvPr>
              <p14:cNvContentPartPr/>
              <p14:nvPr/>
            </p14:nvContentPartPr>
            <p14:xfrm>
              <a:off x="4772592" y="5823044"/>
              <a:ext cx="23660" cy="721395"/>
            </p14:xfrm>
          </p:contentPart>
        </mc:Choice>
        <mc:Fallback xmlns="">
          <p:pic>
            <p:nvPicPr>
              <p:cNvPr id="120" name="Ink 119">
                <a:extLst>
                  <a:ext uri="{FF2B5EF4-FFF2-40B4-BE49-F238E27FC236}">
                    <a16:creationId xmlns:a16="http://schemas.microsoft.com/office/drawing/2014/main" id="{5550365F-4941-DEC8-D896-ED7BD34B9C37}"/>
                  </a:ext>
                </a:extLst>
              </p:cNvPr>
              <p:cNvPicPr/>
              <p:nvPr/>
            </p:nvPicPr>
            <p:blipFill>
              <a:blip r:embed="rId234"/>
              <a:stretch>
                <a:fillRect/>
              </a:stretch>
            </p:blipFill>
            <p:spPr>
              <a:xfrm>
                <a:off x="4754935" y="5805045"/>
                <a:ext cx="58620" cy="757033"/>
              </a:xfrm>
              <a:prstGeom prst="rect">
                <a:avLst/>
              </a:prstGeom>
            </p:spPr>
          </p:pic>
        </mc:Fallback>
      </mc:AlternateContent>
      <mc:AlternateContent xmlns:mc="http://schemas.openxmlformats.org/markup-compatibility/2006" xmlns:p14="http://schemas.microsoft.com/office/powerpoint/2010/main">
        <mc:Choice Requires="p14">
          <p:contentPart p14:bwMode="auto" r:id="rId235">
            <p14:nvContentPartPr>
              <p14:cNvPr id="121" name="Ink 120">
                <a:extLst>
                  <a:ext uri="{FF2B5EF4-FFF2-40B4-BE49-F238E27FC236}">
                    <a16:creationId xmlns:a16="http://schemas.microsoft.com/office/drawing/2014/main" id="{7256203C-9153-9E93-53CF-C6E9B4242D19}"/>
                  </a:ext>
                </a:extLst>
              </p14:cNvPr>
              <p14:cNvContentPartPr/>
              <p14:nvPr/>
            </p14:nvContentPartPr>
            <p14:xfrm>
              <a:off x="4756155" y="5586478"/>
              <a:ext cx="3057411" cy="1087548"/>
            </p14:xfrm>
          </p:contentPart>
        </mc:Choice>
        <mc:Fallback xmlns="">
          <p:pic>
            <p:nvPicPr>
              <p:cNvPr id="121" name="Ink 120">
                <a:extLst>
                  <a:ext uri="{FF2B5EF4-FFF2-40B4-BE49-F238E27FC236}">
                    <a16:creationId xmlns:a16="http://schemas.microsoft.com/office/drawing/2014/main" id="{7256203C-9153-9E93-53CF-C6E9B4242D19}"/>
                  </a:ext>
                </a:extLst>
              </p:cNvPr>
              <p:cNvPicPr/>
              <p:nvPr/>
            </p:nvPicPr>
            <p:blipFill>
              <a:blip r:embed="rId236"/>
              <a:stretch>
                <a:fillRect/>
              </a:stretch>
            </p:blipFill>
            <p:spPr>
              <a:xfrm>
                <a:off x="4738155" y="5568484"/>
                <a:ext cx="3093050" cy="1123176"/>
              </a:xfrm>
              <a:prstGeom prst="rect">
                <a:avLst/>
              </a:prstGeom>
            </p:spPr>
          </p:pic>
        </mc:Fallback>
      </mc:AlternateContent>
      <mc:AlternateContent xmlns:mc="http://schemas.openxmlformats.org/markup-compatibility/2006" xmlns:p14="http://schemas.microsoft.com/office/powerpoint/2010/main">
        <mc:Choice Requires="p14">
          <p:contentPart p14:bwMode="auto" r:id="rId237">
            <p14:nvContentPartPr>
              <p14:cNvPr id="122" name="Ink 121">
                <a:extLst>
                  <a:ext uri="{FF2B5EF4-FFF2-40B4-BE49-F238E27FC236}">
                    <a16:creationId xmlns:a16="http://schemas.microsoft.com/office/drawing/2014/main" id="{D40FA64D-3109-81BD-D655-BACE0C329186}"/>
                  </a:ext>
                </a:extLst>
              </p14:cNvPr>
              <p14:cNvContentPartPr/>
              <p14:nvPr/>
            </p14:nvContentPartPr>
            <p14:xfrm>
              <a:off x="5004301" y="5967071"/>
              <a:ext cx="166424" cy="340581"/>
            </p14:xfrm>
          </p:contentPart>
        </mc:Choice>
        <mc:Fallback xmlns="">
          <p:pic>
            <p:nvPicPr>
              <p:cNvPr id="122" name="Ink 121">
                <a:extLst>
                  <a:ext uri="{FF2B5EF4-FFF2-40B4-BE49-F238E27FC236}">
                    <a16:creationId xmlns:a16="http://schemas.microsoft.com/office/drawing/2014/main" id="{D40FA64D-3109-81BD-D655-BACE0C329186}"/>
                  </a:ext>
                </a:extLst>
              </p:cNvPr>
              <p:cNvPicPr/>
              <p:nvPr/>
            </p:nvPicPr>
            <p:blipFill>
              <a:blip r:embed="rId238"/>
              <a:stretch>
                <a:fillRect/>
              </a:stretch>
            </p:blipFill>
            <p:spPr>
              <a:xfrm>
                <a:off x="4986329" y="5949089"/>
                <a:ext cx="202009" cy="376186"/>
              </a:xfrm>
              <a:prstGeom prst="rect">
                <a:avLst/>
              </a:prstGeom>
            </p:spPr>
          </p:pic>
        </mc:Fallback>
      </mc:AlternateContent>
      <mc:AlternateContent xmlns:mc="http://schemas.openxmlformats.org/markup-compatibility/2006" xmlns:p14="http://schemas.microsoft.com/office/powerpoint/2010/main">
        <mc:Choice Requires="p14">
          <p:contentPart p14:bwMode="auto" r:id="rId239">
            <p14:nvContentPartPr>
              <p14:cNvPr id="123" name="Ink 122">
                <a:extLst>
                  <a:ext uri="{FF2B5EF4-FFF2-40B4-BE49-F238E27FC236}">
                    <a16:creationId xmlns:a16="http://schemas.microsoft.com/office/drawing/2014/main" id="{3F5EE62C-133E-DA94-A69D-9201CC02113E}"/>
                  </a:ext>
                </a:extLst>
              </p14:cNvPr>
              <p14:cNvContentPartPr/>
              <p14:nvPr/>
            </p14:nvContentPartPr>
            <p14:xfrm>
              <a:off x="5237542" y="6149386"/>
              <a:ext cx="142808" cy="157760"/>
            </p14:xfrm>
          </p:contentPart>
        </mc:Choice>
        <mc:Fallback xmlns="">
          <p:pic>
            <p:nvPicPr>
              <p:cNvPr id="123" name="Ink 122">
                <a:extLst>
                  <a:ext uri="{FF2B5EF4-FFF2-40B4-BE49-F238E27FC236}">
                    <a16:creationId xmlns:a16="http://schemas.microsoft.com/office/drawing/2014/main" id="{3F5EE62C-133E-DA94-A69D-9201CC02113E}"/>
                  </a:ext>
                </a:extLst>
              </p:cNvPr>
              <p:cNvPicPr/>
              <p:nvPr/>
            </p:nvPicPr>
            <p:blipFill>
              <a:blip r:embed="rId240"/>
              <a:stretch>
                <a:fillRect/>
              </a:stretch>
            </p:blipFill>
            <p:spPr>
              <a:xfrm>
                <a:off x="5219601" y="6131418"/>
                <a:ext cx="178331" cy="193337"/>
              </a:xfrm>
              <a:prstGeom prst="rect">
                <a:avLst/>
              </a:prstGeom>
            </p:spPr>
          </p:pic>
        </mc:Fallback>
      </mc:AlternateContent>
      <mc:AlternateContent xmlns:mc="http://schemas.openxmlformats.org/markup-compatibility/2006" xmlns:p14="http://schemas.microsoft.com/office/powerpoint/2010/main">
        <mc:Choice Requires="p14">
          <p:contentPart p14:bwMode="auto" r:id="rId241">
            <p14:nvContentPartPr>
              <p14:cNvPr id="124" name="Ink 123">
                <a:extLst>
                  <a:ext uri="{FF2B5EF4-FFF2-40B4-BE49-F238E27FC236}">
                    <a16:creationId xmlns:a16="http://schemas.microsoft.com/office/drawing/2014/main" id="{57D2B290-34E9-0679-B134-518F17B19771}"/>
                  </a:ext>
                </a:extLst>
              </p14:cNvPr>
              <p14:cNvContentPartPr/>
              <p14:nvPr/>
            </p14:nvContentPartPr>
            <p14:xfrm>
              <a:off x="5409816" y="6114224"/>
              <a:ext cx="159848" cy="214192"/>
            </p14:xfrm>
          </p:contentPart>
        </mc:Choice>
        <mc:Fallback xmlns="">
          <p:pic>
            <p:nvPicPr>
              <p:cNvPr id="124" name="Ink 123">
                <a:extLst>
                  <a:ext uri="{FF2B5EF4-FFF2-40B4-BE49-F238E27FC236}">
                    <a16:creationId xmlns:a16="http://schemas.microsoft.com/office/drawing/2014/main" id="{57D2B290-34E9-0679-B134-518F17B19771}"/>
                  </a:ext>
                </a:extLst>
              </p:cNvPr>
              <p:cNvPicPr/>
              <p:nvPr/>
            </p:nvPicPr>
            <p:blipFill>
              <a:blip r:embed="rId242"/>
              <a:stretch>
                <a:fillRect/>
              </a:stretch>
            </p:blipFill>
            <p:spPr>
              <a:xfrm>
                <a:off x="5391856" y="6096255"/>
                <a:ext cx="195410" cy="249771"/>
              </a:xfrm>
              <a:prstGeom prst="rect">
                <a:avLst/>
              </a:prstGeom>
            </p:spPr>
          </p:pic>
        </mc:Fallback>
      </mc:AlternateContent>
      <mc:AlternateContent xmlns:mc="http://schemas.openxmlformats.org/markup-compatibility/2006" xmlns:p14="http://schemas.microsoft.com/office/powerpoint/2010/main">
        <mc:Choice Requires="p14">
          <p:contentPart p14:bwMode="auto" r:id="rId243">
            <p14:nvContentPartPr>
              <p14:cNvPr id="125" name="Ink 124">
                <a:extLst>
                  <a:ext uri="{FF2B5EF4-FFF2-40B4-BE49-F238E27FC236}">
                    <a16:creationId xmlns:a16="http://schemas.microsoft.com/office/drawing/2014/main" id="{302A60C0-BE8B-948C-071F-2C445B3398F2}"/>
                  </a:ext>
                </a:extLst>
              </p14:cNvPr>
              <p14:cNvContentPartPr/>
              <p14:nvPr/>
            </p14:nvContentPartPr>
            <p14:xfrm>
              <a:off x="5646761" y="6089662"/>
              <a:ext cx="126926" cy="131441"/>
            </p14:xfrm>
          </p:contentPart>
        </mc:Choice>
        <mc:Fallback xmlns="">
          <p:pic>
            <p:nvPicPr>
              <p:cNvPr id="125" name="Ink 124">
                <a:extLst>
                  <a:ext uri="{FF2B5EF4-FFF2-40B4-BE49-F238E27FC236}">
                    <a16:creationId xmlns:a16="http://schemas.microsoft.com/office/drawing/2014/main" id="{302A60C0-BE8B-948C-071F-2C445B3398F2}"/>
                  </a:ext>
                </a:extLst>
              </p:cNvPr>
              <p:cNvPicPr/>
              <p:nvPr/>
            </p:nvPicPr>
            <p:blipFill>
              <a:blip r:embed="rId244"/>
              <a:stretch>
                <a:fillRect/>
              </a:stretch>
            </p:blipFill>
            <p:spPr>
              <a:xfrm>
                <a:off x="5628834" y="6071706"/>
                <a:ext cx="162422" cy="166995"/>
              </a:xfrm>
              <a:prstGeom prst="rect">
                <a:avLst/>
              </a:prstGeom>
            </p:spPr>
          </p:pic>
        </mc:Fallback>
      </mc:AlternateContent>
      <mc:AlternateContent xmlns:mc="http://schemas.openxmlformats.org/markup-compatibility/2006" xmlns:p14="http://schemas.microsoft.com/office/powerpoint/2010/main">
        <mc:Choice Requires="p14">
          <p:contentPart p14:bwMode="auto" r:id="rId245">
            <p14:nvContentPartPr>
              <p14:cNvPr id="126" name="Ink 125">
                <a:extLst>
                  <a:ext uri="{FF2B5EF4-FFF2-40B4-BE49-F238E27FC236}">
                    <a16:creationId xmlns:a16="http://schemas.microsoft.com/office/drawing/2014/main" id="{A8B60FD5-E4B4-E247-8ABA-E7AD5C1CA977}"/>
                  </a:ext>
                </a:extLst>
              </p14:cNvPr>
              <p14:cNvContentPartPr/>
              <p14:nvPr/>
            </p14:nvContentPartPr>
            <p14:xfrm>
              <a:off x="5857279" y="6113059"/>
              <a:ext cx="115805" cy="127005"/>
            </p14:xfrm>
          </p:contentPart>
        </mc:Choice>
        <mc:Fallback xmlns="">
          <p:pic>
            <p:nvPicPr>
              <p:cNvPr id="126" name="Ink 125">
                <a:extLst>
                  <a:ext uri="{FF2B5EF4-FFF2-40B4-BE49-F238E27FC236}">
                    <a16:creationId xmlns:a16="http://schemas.microsoft.com/office/drawing/2014/main" id="{A8B60FD5-E4B4-E247-8ABA-E7AD5C1CA977}"/>
                  </a:ext>
                </a:extLst>
              </p:cNvPr>
              <p:cNvPicPr/>
              <p:nvPr/>
            </p:nvPicPr>
            <p:blipFill>
              <a:blip r:embed="rId246"/>
              <a:stretch>
                <a:fillRect/>
              </a:stretch>
            </p:blipFill>
            <p:spPr>
              <a:xfrm>
                <a:off x="5839353" y="6095120"/>
                <a:ext cx="151299" cy="162523"/>
              </a:xfrm>
              <a:prstGeom prst="rect">
                <a:avLst/>
              </a:prstGeom>
            </p:spPr>
          </p:pic>
        </mc:Fallback>
      </mc:AlternateContent>
      <mc:AlternateContent xmlns:mc="http://schemas.openxmlformats.org/markup-compatibility/2006" xmlns:p14="http://schemas.microsoft.com/office/powerpoint/2010/main">
        <mc:Choice Requires="p14">
          <p:contentPart p14:bwMode="auto" r:id="rId247">
            <p14:nvContentPartPr>
              <p14:cNvPr id="127" name="Ink 126">
                <a:extLst>
                  <a:ext uri="{FF2B5EF4-FFF2-40B4-BE49-F238E27FC236}">
                    <a16:creationId xmlns:a16="http://schemas.microsoft.com/office/drawing/2014/main" id="{F6DF42D9-AF40-44FD-0A62-9F210EF33939}"/>
                  </a:ext>
                </a:extLst>
              </p14:cNvPr>
              <p14:cNvContentPartPr/>
              <p14:nvPr/>
            </p14:nvContentPartPr>
            <p14:xfrm>
              <a:off x="6075914" y="6106350"/>
              <a:ext cx="110444" cy="139523"/>
            </p14:xfrm>
          </p:contentPart>
        </mc:Choice>
        <mc:Fallback xmlns="">
          <p:pic>
            <p:nvPicPr>
              <p:cNvPr id="127" name="Ink 126">
                <a:extLst>
                  <a:ext uri="{FF2B5EF4-FFF2-40B4-BE49-F238E27FC236}">
                    <a16:creationId xmlns:a16="http://schemas.microsoft.com/office/drawing/2014/main" id="{F6DF42D9-AF40-44FD-0A62-9F210EF33939}"/>
                  </a:ext>
                </a:extLst>
              </p:cNvPr>
              <p:cNvPicPr/>
              <p:nvPr/>
            </p:nvPicPr>
            <p:blipFill>
              <a:blip r:embed="rId248"/>
              <a:stretch>
                <a:fillRect/>
              </a:stretch>
            </p:blipFill>
            <p:spPr>
              <a:xfrm>
                <a:off x="6057985" y="6088370"/>
                <a:ext cx="145944" cy="175123"/>
              </a:xfrm>
              <a:prstGeom prst="rect">
                <a:avLst/>
              </a:prstGeom>
            </p:spPr>
          </p:pic>
        </mc:Fallback>
      </mc:AlternateContent>
      <mc:AlternateContent xmlns:mc="http://schemas.openxmlformats.org/markup-compatibility/2006" xmlns:p14="http://schemas.microsoft.com/office/powerpoint/2010/main">
        <mc:Choice Requires="p14">
          <p:contentPart p14:bwMode="auto" r:id="rId249">
            <p14:nvContentPartPr>
              <p14:cNvPr id="128" name="Ink 127">
                <a:extLst>
                  <a:ext uri="{FF2B5EF4-FFF2-40B4-BE49-F238E27FC236}">
                    <a16:creationId xmlns:a16="http://schemas.microsoft.com/office/drawing/2014/main" id="{F9BF43E2-BD63-8568-A891-D5A1D357DF58}"/>
                  </a:ext>
                </a:extLst>
              </p14:cNvPr>
              <p14:cNvContentPartPr/>
              <p14:nvPr/>
            </p14:nvContentPartPr>
            <p14:xfrm>
              <a:off x="6271776" y="6107372"/>
              <a:ext cx="105943" cy="155265"/>
            </p14:xfrm>
          </p:contentPart>
        </mc:Choice>
        <mc:Fallback xmlns="">
          <p:pic>
            <p:nvPicPr>
              <p:cNvPr id="128" name="Ink 127">
                <a:extLst>
                  <a:ext uri="{FF2B5EF4-FFF2-40B4-BE49-F238E27FC236}">
                    <a16:creationId xmlns:a16="http://schemas.microsoft.com/office/drawing/2014/main" id="{F9BF43E2-BD63-8568-A891-D5A1D357DF58}"/>
                  </a:ext>
                </a:extLst>
              </p:cNvPr>
              <p:cNvPicPr/>
              <p:nvPr/>
            </p:nvPicPr>
            <p:blipFill>
              <a:blip r:embed="rId250"/>
              <a:stretch>
                <a:fillRect/>
              </a:stretch>
            </p:blipFill>
            <p:spPr>
              <a:xfrm>
                <a:off x="6253820" y="6089402"/>
                <a:ext cx="141497" cy="190847"/>
              </a:xfrm>
              <a:prstGeom prst="rect">
                <a:avLst/>
              </a:prstGeom>
            </p:spPr>
          </p:pic>
        </mc:Fallback>
      </mc:AlternateContent>
      <mc:AlternateContent xmlns:mc="http://schemas.openxmlformats.org/markup-compatibility/2006" xmlns:p14="http://schemas.microsoft.com/office/powerpoint/2010/main">
        <mc:Choice Requires="p14">
          <p:contentPart p14:bwMode="auto" r:id="rId251">
            <p14:nvContentPartPr>
              <p14:cNvPr id="129" name="Ink 128">
                <a:extLst>
                  <a:ext uri="{FF2B5EF4-FFF2-40B4-BE49-F238E27FC236}">
                    <a16:creationId xmlns:a16="http://schemas.microsoft.com/office/drawing/2014/main" id="{0A35966A-41BB-D625-9063-F79225598DCF}"/>
                  </a:ext>
                </a:extLst>
              </p14:cNvPr>
              <p14:cNvContentPartPr/>
              <p14:nvPr/>
            </p14:nvContentPartPr>
            <p14:xfrm>
              <a:off x="6605102" y="5965209"/>
              <a:ext cx="82300" cy="304074"/>
            </p14:xfrm>
          </p:contentPart>
        </mc:Choice>
        <mc:Fallback xmlns="">
          <p:pic>
            <p:nvPicPr>
              <p:cNvPr id="129" name="Ink 128">
                <a:extLst>
                  <a:ext uri="{FF2B5EF4-FFF2-40B4-BE49-F238E27FC236}">
                    <a16:creationId xmlns:a16="http://schemas.microsoft.com/office/drawing/2014/main" id="{0A35966A-41BB-D625-9063-F79225598DCF}"/>
                  </a:ext>
                </a:extLst>
              </p:cNvPr>
              <p:cNvPicPr/>
              <p:nvPr/>
            </p:nvPicPr>
            <p:blipFill>
              <a:blip r:embed="rId252"/>
              <a:stretch>
                <a:fillRect/>
              </a:stretch>
            </p:blipFill>
            <p:spPr>
              <a:xfrm>
                <a:off x="6587211" y="5947238"/>
                <a:ext cx="117725" cy="339657"/>
              </a:xfrm>
              <a:prstGeom prst="rect">
                <a:avLst/>
              </a:prstGeom>
            </p:spPr>
          </p:pic>
        </mc:Fallback>
      </mc:AlternateContent>
      <mc:AlternateContent xmlns:mc="http://schemas.openxmlformats.org/markup-compatibility/2006" xmlns:p14="http://schemas.microsoft.com/office/powerpoint/2010/main">
        <mc:Choice Requires="p14">
          <p:contentPart p14:bwMode="auto" r:id="rId253">
            <p14:nvContentPartPr>
              <p14:cNvPr id="130" name="Ink 129">
                <a:extLst>
                  <a:ext uri="{FF2B5EF4-FFF2-40B4-BE49-F238E27FC236}">
                    <a16:creationId xmlns:a16="http://schemas.microsoft.com/office/drawing/2014/main" id="{CC63CC15-04DD-0E1C-2A2F-D6BB63F2795B}"/>
                  </a:ext>
                </a:extLst>
              </p14:cNvPr>
              <p14:cNvContentPartPr/>
              <p14:nvPr/>
            </p14:nvContentPartPr>
            <p14:xfrm>
              <a:off x="6753790" y="5970555"/>
              <a:ext cx="104274" cy="315731"/>
            </p14:xfrm>
          </p:contentPart>
        </mc:Choice>
        <mc:Fallback xmlns="">
          <p:pic>
            <p:nvPicPr>
              <p:cNvPr id="130" name="Ink 129">
                <a:extLst>
                  <a:ext uri="{FF2B5EF4-FFF2-40B4-BE49-F238E27FC236}">
                    <a16:creationId xmlns:a16="http://schemas.microsoft.com/office/drawing/2014/main" id="{CC63CC15-04DD-0E1C-2A2F-D6BB63F2795B}"/>
                  </a:ext>
                </a:extLst>
              </p:cNvPr>
              <p:cNvPicPr/>
              <p:nvPr/>
            </p:nvPicPr>
            <p:blipFill>
              <a:blip r:embed="rId254"/>
              <a:stretch>
                <a:fillRect/>
              </a:stretch>
            </p:blipFill>
            <p:spPr>
              <a:xfrm>
                <a:off x="6735874" y="5952575"/>
                <a:ext cx="139749" cy="351332"/>
              </a:xfrm>
              <a:prstGeom prst="rect">
                <a:avLst/>
              </a:prstGeom>
            </p:spPr>
          </p:pic>
        </mc:Fallback>
      </mc:AlternateContent>
      <mc:AlternateContent xmlns:mc="http://schemas.openxmlformats.org/markup-compatibility/2006" xmlns:p14="http://schemas.microsoft.com/office/powerpoint/2010/main">
        <mc:Choice Requires="p14">
          <p:contentPart p14:bwMode="auto" r:id="rId255">
            <p14:nvContentPartPr>
              <p14:cNvPr id="131" name="Ink 130">
                <a:extLst>
                  <a:ext uri="{FF2B5EF4-FFF2-40B4-BE49-F238E27FC236}">
                    <a16:creationId xmlns:a16="http://schemas.microsoft.com/office/drawing/2014/main" id="{1C792791-8D65-5216-0A43-AAB32CDD5B1C}"/>
                  </a:ext>
                </a:extLst>
              </p14:cNvPr>
              <p14:cNvContentPartPr/>
              <p14:nvPr/>
            </p14:nvContentPartPr>
            <p14:xfrm>
              <a:off x="6907579" y="6141826"/>
              <a:ext cx="82285" cy="123385"/>
            </p14:xfrm>
          </p:contentPart>
        </mc:Choice>
        <mc:Fallback xmlns="">
          <p:pic>
            <p:nvPicPr>
              <p:cNvPr id="131" name="Ink 130">
                <a:extLst>
                  <a:ext uri="{FF2B5EF4-FFF2-40B4-BE49-F238E27FC236}">
                    <a16:creationId xmlns:a16="http://schemas.microsoft.com/office/drawing/2014/main" id="{1C792791-8D65-5216-0A43-AAB32CDD5B1C}"/>
                  </a:ext>
                </a:extLst>
              </p:cNvPr>
              <p:cNvPicPr/>
              <p:nvPr/>
            </p:nvPicPr>
            <p:blipFill>
              <a:blip r:embed="rId256"/>
              <a:stretch>
                <a:fillRect/>
              </a:stretch>
            </p:blipFill>
            <p:spPr>
              <a:xfrm>
                <a:off x="6889613" y="6123892"/>
                <a:ext cx="117858" cy="158894"/>
              </a:xfrm>
              <a:prstGeom prst="rect">
                <a:avLst/>
              </a:prstGeom>
            </p:spPr>
          </p:pic>
        </mc:Fallback>
      </mc:AlternateContent>
      <mc:AlternateContent xmlns:mc="http://schemas.openxmlformats.org/markup-compatibility/2006" xmlns:p14="http://schemas.microsoft.com/office/powerpoint/2010/main">
        <mc:Choice Requires="p14">
          <p:contentPart p14:bwMode="auto" r:id="rId257">
            <p14:nvContentPartPr>
              <p14:cNvPr id="132" name="Ink 131">
                <a:extLst>
                  <a:ext uri="{FF2B5EF4-FFF2-40B4-BE49-F238E27FC236}">
                    <a16:creationId xmlns:a16="http://schemas.microsoft.com/office/drawing/2014/main" id="{73F8B31E-7C24-CB40-AEEE-3C14C5C68DA0}"/>
                  </a:ext>
                </a:extLst>
              </p14:cNvPr>
              <p14:cNvContentPartPr/>
              <p14:nvPr/>
            </p14:nvContentPartPr>
            <p14:xfrm>
              <a:off x="7075862" y="6090313"/>
              <a:ext cx="99999" cy="185067"/>
            </p14:xfrm>
          </p:contentPart>
        </mc:Choice>
        <mc:Fallback xmlns="">
          <p:pic>
            <p:nvPicPr>
              <p:cNvPr id="132" name="Ink 131">
                <a:extLst>
                  <a:ext uri="{FF2B5EF4-FFF2-40B4-BE49-F238E27FC236}">
                    <a16:creationId xmlns:a16="http://schemas.microsoft.com/office/drawing/2014/main" id="{73F8B31E-7C24-CB40-AEEE-3C14C5C68DA0}"/>
                  </a:ext>
                </a:extLst>
              </p:cNvPr>
              <p:cNvPicPr/>
              <p:nvPr/>
            </p:nvPicPr>
            <p:blipFill>
              <a:blip r:embed="rId258"/>
              <a:stretch>
                <a:fillRect/>
              </a:stretch>
            </p:blipFill>
            <p:spPr>
              <a:xfrm>
                <a:off x="7057941" y="6072345"/>
                <a:ext cx="135483" cy="220643"/>
              </a:xfrm>
              <a:prstGeom prst="rect">
                <a:avLst/>
              </a:prstGeom>
            </p:spPr>
          </p:pic>
        </mc:Fallback>
      </mc:AlternateContent>
      <mc:AlternateContent xmlns:mc="http://schemas.openxmlformats.org/markup-compatibility/2006" xmlns:p14="http://schemas.microsoft.com/office/powerpoint/2010/main">
        <mc:Choice Requires="p14">
          <p:contentPart p14:bwMode="auto" r:id="rId259">
            <p14:nvContentPartPr>
              <p14:cNvPr id="133" name="Ink 132">
                <a:extLst>
                  <a:ext uri="{FF2B5EF4-FFF2-40B4-BE49-F238E27FC236}">
                    <a16:creationId xmlns:a16="http://schemas.microsoft.com/office/drawing/2014/main" id="{AA8007F3-A420-9840-E451-A509BD2CC48C}"/>
                  </a:ext>
                </a:extLst>
              </p14:cNvPr>
              <p14:cNvContentPartPr/>
              <p14:nvPr/>
            </p14:nvContentPartPr>
            <p14:xfrm>
              <a:off x="7258953" y="6084705"/>
              <a:ext cx="93777" cy="154782"/>
            </p14:xfrm>
          </p:contentPart>
        </mc:Choice>
        <mc:Fallback xmlns="">
          <p:pic>
            <p:nvPicPr>
              <p:cNvPr id="133" name="Ink 132">
                <a:extLst>
                  <a:ext uri="{FF2B5EF4-FFF2-40B4-BE49-F238E27FC236}">
                    <a16:creationId xmlns:a16="http://schemas.microsoft.com/office/drawing/2014/main" id="{AA8007F3-A420-9840-E451-A509BD2CC48C}"/>
                  </a:ext>
                </a:extLst>
              </p:cNvPr>
              <p:cNvPicPr/>
              <p:nvPr/>
            </p:nvPicPr>
            <p:blipFill>
              <a:blip r:embed="rId260"/>
              <a:stretch>
                <a:fillRect/>
              </a:stretch>
            </p:blipFill>
            <p:spPr>
              <a:xfrm>
                <a:off x="7241057" y="6066749"/>
                <a:ext cx="129212" cy="190335"/>
              </a:xfrm>
              <a:prstGeom prst="rect">
                <a:avLst/>
              </a:prstGeom>
            </p:spPr>
          </p:pic>
        </mc:Fallback>
      </mc:AlternateContent>
      <mc:AlternateContent xmlns:mc="http://schemas.openxmlformats.org/markup-compatibility/2006" xmlns:p14="http://schemas.microsoft.com/office/powerpoint/2010/main">
        <mc:Choice Requires="p14">
          <p:contentPart p14:bwMode="auto" r:id="rId261">
            <p14:nvContentPartPr>
              <p14:cNvPr id="134" name="Ink 133">
                <a:extLst>
                  <a:ext uri="{FF2B5EF4-FFF2-40B4-BE49-F238E27FC236}">
                    <a16:creationId xmlns:a16="http://schemas.microsoft.com/office/drawing/2014/main" id="{9B889EE8-5EA5-177C-5563-F9D562FED06F}"/>
                  </a:ext>
                </a:extLst>
              </p14:cNvPr>
              <p14:cNvContentPartPr/>
              <p14:nvPr/>
            </p14:nvContentPartPr>
            <p14:xfrm>
              <a:off x="7426657" y="5879910"/>
              <a:ext cx="132608" cy="424490"/>
            </p14:xfrm>
          </p:contentPart>
        </mc:Choice>
        <mc:Fallback xmlns="">
          <p:pic>
            <p:nvPicPr>
              <p:cNvPr id="134" name="Ink 133">
                <a:extLst>
                  <a:ext uri="{FF2B5EF4-FFF2-40B4-BE49-F238E27FC236}">
                    <a16:creationId xmlns:a16="http://schemas.microsoft.com/office/drawing/2014/main" id="{9B889EE8-5EA5-177C-5563-F9D562FED06F}"/>
                  </a:ext>
                </a:extLst>
              </p:cNvPr>
              <p:cNvPicPr/>
              <p:nvPr/>
            </p:nvPicPr>
            <p:blipFill>
              <a:blip r:embed="rId262"/>
              <a:stretch>
                <a:fillRect/>
              </a:stretch>
            </p:blipFill>
            <p:spPr>
              <a:xfrm>
                <a:off x="7408737" y="5861923"/>
                <a:ext cx="168090" cy="460104"/>
              </a:xfrm>
              <a:prstGeom prst="rect">
                <a:avLst/>
              </a:prstGeom>
            </p:spPr>
          </p:pic>
        </mc:Fallback>
      </mc:AlternateContent>
      <mc:AlternateContent xmlns:mc="http://schemas.openxmlformats.org/markup-compatibility/2006" xmlns:p14="http://schemas.microsoft.com/office/powerpoint/2010/main">
        <mc:Choice Requires="p14">
          <p:contentPart p14:bwMode="auto" r:id="rId263">
            <p14:nvContentPartPr>
              <p14:cNvPr id="135" name="Ink 134">
                <a:extLst>
                  <a:ext uri="{FF2B5EF4-FFF2-40B4-BE49-F238E27FC236}">
                    <a16:creationId xmlns:a16="http://schemas.microsoft.com/office/drawing/2014/main" id="{57CCD9F0-428D-2922-E8D4-B11F22DE857C}"/>
                  </a:ext>
                </a:extLst>
              </p14:cNvPr>
              <p14:cNvContentPartPr/>
              <p14:nvPr/>
            </p14:nvContentPartPr>
            <p14:xfrm>
              <a:off x="2185827" y="4026089"/>
              <a:ext cx="38202" cy="1091721"/>
            </p14:xfrm>
          </p:contentPart>
        </mc:Choice>
        <mc:Fallback xmlns="">
          <p:pic>
            <p:nvPicPr>
              <p:cNvPr id="135" name="Ink 134">
                <a:extLst>
                  <a:ext uri="{FF2B5EF4-FFF2-40B4-BE49-F238E27FC236}">
                    <a16:creationId xmlns:a16="http://schemas.microsoft.com/office/drawing/2014/main" id="{57CCD9F0-428D-2922-E8D4-B11F22DE857C}"/>
                  </a:ext>
                </a:extLst>
              </p:cNvPr>
              <p:cNvPicPr/>
              <p:nvPr/>
            </p:nvPicPr>
            <p:blipFill>
              <a:blip r:embed="rId264"/>
              <a:stretch>
                <a:fillRect/>
              </a:stretch>
            </p:blipFill>
            <p:spPr>
              <a:xfrm>
                <a:off x="2167976" y="4008098"/>
                <a:ext cx="73548" cy="1127344"/>
              </a:xfrm>
              <a:prstGeom prst="rect">
                <a:avLst/>
              </a:prstGeom>
            </p:spPr>
          </p:pic>
        </mc:Fallback>
      </mc:AlternateContent>
      <mc:AlternateContent xmlns:mc="http://schemas.openxmlformats.org/markup-compatibility/2006" xmlns:p14="http://schemas.microsoft.com/office/powerpoint/2010/main">
        <mc:Choice Requires="p14">
          <p:contentPart p14:bwMode="auto" r:id="rId265">
            <p14:nvContentPartPr>
              <p14:cNvPr id="136" name="Ink 135">
                <a:extLst>
                  <a:ext uri="{FF2B5EF4-FFF2-40B4-BE49-F238E27FC236}">
                    <a16:creationId xmlns:a16="http://schemas.microsoft.com/office/drawing/2014/main" id="{735E311F-70A3-63CB-2786-02239F00C5F4}"/>
                  </a:ext>
                </a:extLst>
              </p14:cNvPr>
              <p14:cNvContentPartPr/>
              <p14:nvPr/>
            </p14:nvContentPartPr>
            <p14:xfrm>
              <a:off x="2007350" y="5071611"/>
              <a:ext cx="362064" cy="272314"/>
            </p14:xfrm>
          </p:contentPart>
        </mc:Choice>
        <mc:Fallback xmlns="">
          <p:pic>
            <p:nvPicPr>
              <p:cNvPr id="136" name="Ink 135">
                <a:extLst>
                  <a:ext uri="{FF2B5EF4-FFF2-40B4-BE49-F238E27FC236}">
                    <a16:creationId xmlns:a16="http://schemas.microsoft.com/office/drawing/2014/main" id="{735E311F-70A3-63CB-2786-02239F00C5F4}"/>
                  </a:ext>
                </a:extLst>
              </p:cNvPr>
              <p:cNvPicPr/>
              <p:nvPr/>
            </p:nvPicPr>
            <p:blipFill>
              <a:blip r:embed="rId266"/>
              <a:stretch>
                <a:fillRect/>
              </a:stretch>
            </p:blipFill>
            <p:spPr>
              <a:xfrm>
                <a:off x="1989373" y="5053648"/>
                <a:ext cx="397659" cy="307880"/>
              </a:xfrm>
              <a:prstGeom prst="rect">
                <a:avLst/>
              </a:prstGeom>
            </p:spPr>
          </p:pic>
        </mc:Fallback>
      </mc:AlternateContent>
      <mc:AlternateContent xmlns:mc="http://schemas.openxmlformats.org/markup-compatibility/2006" xmlns:p14="http://schemas.microsoft.com/office/powerpoint/2010/main">
        <mc:Choice Requires="p14">
          <p:contentPart p14:bwMode="auto" r:id="rId267">
            <p14:nvContentPartPr>
              <p14:cNvPr id="137" name="Ink 136">
                <a:extLst>
                  <a:ext uri="{FF2B5EF4-FFF2-40B4-BE49-F238E27FC236}">
                    <a16:creationId xmlns:a16="http://schemas.microsoft.com/office/drawing/2014/main" id="{3A94509B-3105-0075-BD2D-3FE692D3368C}"/>
                  </a:ext>
                </a:extLst>
              </p14:cNvPr>
              <p14:cNvContentPartPr/>
              <p14:nvPr/>
            </p14:nvContentPartPr>
            <p14:xfrm>
              <a:off x="1632562" y="5831905"/>
              <a:ext cx="54080" cy="385757"/>
            </p14:xfrm>
          </p:contentPart>
        </mc:Choice>
        <mc:Fallback xmlns="">
          <p:pic>
            <p:nvPicPr>
              <p:cNvPr id="137" name="Ink 136">
                <a:extLst>
                  <a:ext uri="{FF2B5EF4-FFF2-40B4-BE49-F238E27FC236}">
                    <a16:creationId xmlns:a16="http://schemas.microsoft.com/office/drawing/2014/main" id="{3A94509B-3105-0075-BD2D-3FE692D3368C}"/>
                  </a:ext>
                </a:extLst>
              </p:cNvPr>
              <p:cNvPicPr/>
              <p:nvPr/>
            </p:nvPicPr>
            <p:blipFill>
              <a:blip r:embed="rId268"/>
              <a:stretch>
                <a:fillRect/>
              </a:stretch>
            </p:blipFill>
            <p:spPr>
              <a:xfrm>
                <a:off x="1614655" y="5813929"/>
                <a:ext cx="89536" cy="421349"/>
              </a:xfrm>
              <a:prstGeom prst="rect">
                <a:avLst/>
              </a:prstGeom>
            </p:spPr>
          </p:pic>
        </mc:Fallback>
      </mc:AlternateContent>
      <mc:AlternateContent xmlns:mc="http://schemas.openxmlformats.org/markup-compatibility/2006" xmlns:p14="http://schemas.microsoft.com/office/powerpoint/2010/main">
        <mc:Choice Requires="p14">
          <p:contentPart p14:bwMode="auto" r:id="rId269">
            <p14:nvContentPartPr>
              <p14:cNvPr id="138" name="Ink 137">
                <a:extLst>
                  <a:ext uri="{FF2B5EF4-FFF2-40B4-BE49-F238E27FC236}">
                    <a16:creationId xmlns:a16="http://schemas.microsoft.com/office/drawing/2014/main" id="{EA2E5CB3-46C0-A11B-39A6-97261AF535F2}"/>
                  </a:ext>
                </a:extLst>
              </p14:cNvPr>
              <p14:cNvContentPartPr/>
              <p14:nvPr/>
            </p14:nvContentPartPr>
            <p14:xfrm>
              <a:off x="1643418" y="5851581"/>
              <a:ext cx="142676" cy="334976"/>
            </p14:xfrm>
          </p:contentPart>
        </mc:Choice>
        <mc:Fallback xmlns="">
          <p:pic>
            <p:nvPicPr>
              <p:cNvPr id="138" name="Ink 137">
                <a:extLst>
                  <a:ext uri="{FF2B5EF4-FFF2-40B4-BE49-F238E27FC236}">
                    <a16:creationId xmlns:a16="http://schemas.microsoft.com/office/drawing/2014/main" id="{EA2E5CB3-46C0-A11B-39A6-97261AF535F2}"/>
                  </a:ext>
                </a:extLst>
              </p:cNvPr>
              <p:cNvPicPr/>
              <p:nvPr/>
            </p:nvPicPr>
            <p:blipFill>
              <a:blip r:embed="rId270"/>
              <a:stretch>
                <a:fillRect/>
              </a:stretch>
            </p:blipFill>
            <p:spPr>
              <a:xfrm>
                <a:off x="1625449" y="5833591"/>
                <a:ext cx="178255" cy="370596"/>
              </a:xfrm>
              <a:prstGeom prst="rect">
                <a:avLst/>
              </a:prstGeom>
            </p:spPr>
          </p:pic>
        </mc:Fallback>
      </mc:AlternateContent>
      <mc:AlternateContent xmlns:mc="http://schemas.openxmlformats.org/markup-compatibility/2006" xmlns:p14="http://schemas.microsoft.com/office/powerpoint/2010/main">
        <mc:Choice Requires="p14">
          <p:contentPart p14:bwMode="auto" r:id="rId271">
            <p14:nvContentPartPr>
              <p14:cNvPr id="139" name="Ink 138">
                <a:extLst>
                  <a:ext uri="{FF2B5EF4-FFF2-40B4-BE49-F238E27FC236}">
                    <a16:creationId xmlns:a16="http://schemas.microsoft.com/office/drawing/2014/main" id="{78117C73-4A97-FE60-CA5D-2AE3DB408B42}"/>
                  </a:ext>
                </a:extLst>
              </p14:cNvPr>
              <p14:cNvContentPartPr/>
              <p14:nvPr/>
            </p14:nvContentPartPr>
            <p14:xfrm>
              <a:off x="1922113" y="5840244"/>
              <a:ext cx="174033" cy="258619"/>
            </p14:xfrm>
          </p:contentPart>
        </mc:Choice>
        <mc:Fallback xmlns="">
          <p:pic>
            <p:nvPicPr>
              <p:cNvPr id="139" name="Ink 138">
                <a:extLst>
                  <a:ext uri="{FF2B5EF4-FFF2-40B4-BE49-F238E27FC236}">
                    <a16:creationId xmlns:a16="http://schemas.microsoft.com/office/drawing/2014/main" id="{78117C73-4A97-FE60-CA5D-2AE3DB408B42}"/>
                  </a:ext>
                </a:extLst>
              </p:cNvPr>
              <p:cNvPicPr/>
              <p:nvPr/>
            </p:nvPicPr>
            <p:blipFill>
              <a:blip r:embed="rId272"/>
              <a:stretch>
                <a:fillRect/>
              </a:stretch>
            </p:blipFill>
            <p:spPr>
              <a:xfrm>
                <a:off x="1904171" y="5822259"/>
                <a:ext cx="209557" cy="294229"/>
              </a:xfrm>
              <a:prstGeom prst="rect">
                <a:avLst/>
              </a:prstGeom>
            </p:spPr>
          </p:pic>
        </mc:Fallback>
      </mc:AlternateContent>
      <mc:AlternateContent xmlns:mc="http://schemas.openxmlformats.org/markup-compatibility/2006" xmlns:p14="http://schemas.microsoft.com/office/powerpoint/2010/main">
        <mc:Choice Requires="p14">
          <p:contentPart p14:bwMode="auto" r:id="rId273">
            <p14:nvContentPartPr>
              <p14:cNvPr id="140" name="Ink 139">
                <a:extLst>
                  <a:ext uri="{FF2B5EF4-FFF2-40B4-BE49-F238E27FC236}">
                    <a16:creationId xmlns:a16="http://schemas.microsoft.com/office/drawing/2014/main" id="{201F7CFF-E1CD-FE88-F83E-9C6B29759649}"/>
                  </a:ext>
                </a:extLst>
              </p14:cNvPr>
              <p14:cNvContentPartPr/>
              <p14:nvPr/>
            </p14:nvContentPartPr>
            <p14:xfrm>
              <a:off x="2282862" y="5932277"/>
              <a:ext cx="177816" cy="206363"/>
            </p14:xfrm>
          </p:contentPart>
        </mc:Choice>
        <mc:Fallback xmlns="">
          <p:pic>
            <p:nvPicPr>
              <p:cNvPr id="140" name="Ink 139">
                <a:extLst>
                  <a:ext uri="{FF2B5EF4-FFF2-40B4-BE49-F238E27FC236}">
                    <a16:creationId xmlns:a16="http://schemas.microsoft.com/office/drawing/2014/main" id="{201F7CFF-E1CD-FE88-F83E-9C6B29759649}"/>
                  </a:ext>
                </a:extLst>
              </p:cNvPr>
              <p:cNvPicPr/>
              <p:nvPr/>
            </p:nvPicPr>
            <p:blipFill>
              <a:blip r:embed="rId274"/>
              <a:stretch>
                <a:fillRect/>
              </a:stretch>
            </p:blipFill>
            <p:spPr>
              <a:xfrm>
                <a:off x="2264901" y="5914301"/>
                <a:ext cx="213379" cy="241955"/>
              </a:xfrm>
              <a:prstGeom prst="rect">
                <a:avLst/>
              </a:prstGeom>
            </p:spPr>
          </p:pic>
        </mc:Fallback>
      </mc:AlternateContent>
      <mc:AlternateContent xmlns:mc="http://schemas.openxmlformats.org/markup-compatibility/2006" xmlns:p14="http://schemas.microsoft.com/office/powerpoint/2010/main">
        <mc:Choice Requires="p14">
          <p:contentPart p14:bwMode="auto" r:id="rId275">
            <p14:nvContentPartPr>
              <p14:cNvPr id="141" name="Ink 140">
                <a:extLst>
                  <a:ext uri="{FF2B5EF4-FFF2-40B4-BE49-F238E27FC236}">
                    <a16:creationId xmlns:a16="http://schemas.microsoft.com/office/drawing/2014/main" id="{3DF8CCD5-882D-18ED-42A2-885EC901AB01}"/>
                  </a:ext>
                </a:extLst>
              </p14:cNvPr>
              <p14:cNvContentPartPr/>
              <p14:nvPr/>
            </p14:nvContentPartPr>
            <p14:xfrm>
              <a:off x="2530522" y="5948149"/>
              <a:ext cx="47381" cy="201475"/>
            </p14:xfrm>
          </p:contentPart>
        </mc:Choice>
        <mc:Fallback xmlns="">
          <p:pic>
            <p:nvPicPr>
              <p:cNvPr id="141" name="Ink 140">
                <a:extLst>
                  <a:ext uri="{FF2B5EF4-FFF2-40B4-BE49-F238E27FC236}">
                    <a16:creationId xmlns:a16="http://schemas.microsoft.com/office/drawing/2014/main" id="{3DF8CCD5-882D-18ED-42A2-885EC901AB01}"/>
                  </a:ext>
                </a:extLst>
              </p:cNvPr>
              <p:cNvPicPr/>
              <p:nvPr/>
            </p:nvPicPr>
            <p:blipFill>
              <a:blip r:embed="rId276"/>
              <a:stretch>
                <a:fillRect/>
              </a:stretch>
            </p:blipFill>
            <p:spPr>
              <a:xfrm>
                <a:off x="2512710" y="5930160"/>
                <a:ext cx="82650" cy="237093"/>
              </a:xfrm>
              <a:prstGeom prst="rect">
                <a:avLst/>
              </a:prstGeom>
            </p:spPr>
          </p:pic>
        </mc:Fallback>
      </mc:AlternateContent>
      <mc:AlternateContent xmlns:mc="http://schemas.openxmlformats.org/markup-compatibility/2006" xmlns:p14="http://schemas.microsoft.com/office/powerpoint/2010/main">
        <mc:Choice Requires="p14">
          <p:contentPart p14:bwMode="auto" r:id="rId277">
            <p14:nvContentPartPr>
              <p14:cNvPr id="142" name="Ink 141">
                <a:extLst>
                  <a:ext uri="{FF2B5EF4-FFF2-40B4-BE49-F238E27FC236}">
                    <a16:creationId xmlns:a16="http://schemas.microsoft.com/office/drawing/2014/main" id="{F2C34CDC-2978-C1C5-2386-9AFA9748FFDA}"/>
                  </a:ext>
                </a:extLst>
              </p14:cNvPr>
              <p14:cNvContentPartPr/>
              <p14:nvPr/>
            </p14:nvContentPartPr>
            <p14:xfrm>
              <a:off x="2558954" y="5819378"/>
              <a:ext cx="106893" cy="83278"/>
            </p14:xfrm>
          </p:contentPart>
        </mc:Choice>
        <mc:Fallback xmlns="">
          <p:pic>
            <p:nvPicPr>
              <p:cNvPr id="142" name="Ink 141">
                <a:extLst>
                  <a:ext uri="{FF2B5EF4-FFF2-40B4-BE49-F238E27FC236}">
                    <a16:creationId xmlns:a16="http://schemas.microsoft.com/office/drawing/2014/main" id="{F2C34CDC-2978-C1C5-2386-9AFA9748FFDA}"/>
                  </a:ext>
                </a:extLst>
              </p:cNvPr>
              <p:cNvPicPr/>
              <p:nvPr/>
            </p:nvPicPr>
            <p:blipFill>
              <a:blip r:embed="rId278"/>
              <a:stretch>
                <a:fillRect/>
              </a:stretch>
            </p:blipFill>
            <p:spPr>
              <a:xfrm>
                <a:off x="2541019" y="5801430"/>
                <a:ext cx="142404" cy="118815"/>
              </a:xfrm>
              <a:prstGeom prst="rect">
                <a:avLst/>
              </a:prstGeom>
            </p:spPr>
          </p:pic>
        </mc:Fallback>
      </mc:AlternateContent>
      <mc:AlternateContent xmlns:mc="http://schemas.openxmlformats.org/markup-compatibility/2006" xmlns:p14="http://schemas.microsoft.com/office/powerpoint/2010/main">
        <mc:Choice Requires="p14">
          <p:contentPart p14:bwMode="auto" r:id="rId279">
            <p14:nvContentPartPr>
              <p14:cNvPr id="143" name="Ink 142">
                <a:extLst>
                  <a:ext uri="{FF2B5EF4-FFF2-40B4-BE49-F238E27FC236}">
                    <a16:creationId xmlns:a16="http://schemas.microsoft.com/office/drawing/2014/main" id="{D891317E-CB14-1A49-69BD-EC83DBFD4D90}"/>
                  </a:ext>
                </a:extLst>
              </p14:cNvPr>
              <p14:cNvContentPartPr/>
              <p14:nvPr/>
            </p14:nvContentPartPr>
            <p14:xfrm>
              <a:off x="2566827" y="5948873"/>
              <a:ext cx="109711" cy="77874"/>
            </p14:xfrm>
          </p:contentPart>
        </mc:Choice>
        <mc:Fallback xmlns="">
          <p:pic>
            <p:nvPicPr>
              <p:cNvPr id="143" name="Ink 142">
                <a:extLst>
                  <a:ext uri="{FF2B5EF4-FFF2-40B4-BE49-F238E27FC236}">
                    <a16:creationId xmlns:a16="http://schemas.microsoft.com/office/drawing/2014/main" id="{D891317E-CB14-1A49-69BD-EC83DBFD4D90}"/>
                  </a:ext>
                </a:extLst>
              </p:cNvPr>
              <p:cNvPicPr/>
              <p:nvPr/>
            </p:nvPicPr>
            <p:blipFill>
              <a:blip r:embed="rId280"/>
              <a:stretch>
                <a:fillRect/>
              </a:stretch>
            </p:blipFill>
            <p:spPr>
              <a:xfrm>
                <a:off x="2548900" y="5931012"/>
                <a:ext cx="145206" cy="113239"/>
              </a:xfrm>
              <a:prstGeom prst="rect">
                <a:avLst/>
              </a:prstGeom>
            </p:spPr>
          </p:pic>
        </mc:Fallback>
      </mc:AlternateContent>
      <mc:AlternateContent xmlns:mc="http://schemas.openxmlformats.org/markup-compatibility/2006" xmlns:p14="http://schemas.microsoft.com/office/powerpoint/2010/main">
        <mc:Choice Requires="p14">
          <p:contentPart p14:bwMode="auto" r:id="rId281">
            <p14:nvContentPartPr>
              <p14:cNvPr id="144" name="Ink 143">
                <a:extLst>
                  <a:ext uri="{FF2B5EF4-FFF2-40B4-BE49-F238E27FC236}">
                    <a16:creationId xmlns:a16="http://schemas.microsoft.com/office/drawing/2014/main" id="{73C5CBCE-3707-7081-5DAE-C7BE241310EF}"/>
                  </a:ext>
                </a:extLst>
              </p14:cNvPr>
              <p14:cNvContentPartPr/>
              <p14:nvPr/>
            </p14:nvContentPartPr>
            <p14:xfrm>
              <a:off x="2578200" y="6076058"/>
              <a:ext cx="119906" cy="84034"/>
            </p14:xfrm>
          </p:contentPart>
        </mc:Choice>
        <mc:Fallback xmlns="">
          <p:pic>
            <p:nvPicPr>
              <p:cNvPr id="144" name="Ink 143">
                <a:extLst>
                  <a:ext uri="{FF2B5EF4-FFF2-40B4-BE49-F238E27FC236}">
                    <a16:creationId xmlns:a16="http://schemas.microsoft.com/office/drawing/2014/main" id="{73C5CBCE-3707-7081-5DAE-C7BE241310EF}"/>
                  </a:ext>
                </a:extLst>
              </p:cNvPr>
              <p:cNvPicPr/>
              <p:nvPr/>
            </p:nvPicPr>
            <p:blipFill>
              <a:blip r:embed="rId282"/>
              <a:stretch>
                <a:fillRect/>
              </a:stretch>
            </p:blipFill>
            <p:spPr>
              <a:xfrm>
                <a:off x="2560250" y="6058178"/>
                <a:ext cx="155447" cy="119436"/>
              </a:xfrm>
              <a:prstGeom prst="rect">
                <a:avLst/>
              </a:prstGeom>
            </p:spPr>
          </p:pic>
        </mc:Fallback>
      </mc:AlternateContent>
      <mc:AlternateContent xmlns:mc="http://schemas.openxmlformats.org/markup-compatibility/2006" xmlns:p14="http://schemas.microsoft.com/office/powerpoint/2010/main">
        <mc:Choice Requires="p14">
          <p:contentPart p14:bwMode="auto" r:id="rId283">
            <p14:nvContentPartPr>
              <p14:cNvPr id="145" name="Ink 144">
                <a:extLst>
                  <a:ext uri="{FF2B5EF4-FFF2-40B4-BE49-F238E27FC236}">
                    <a16:creationId xmlns:a16="http://schemas.microsoft.com/office/drawing/2014/main" id="{C408E1D5-C4DB-AF43-D9B2-0586DCE484A3}"/>
                  </a:ext>
                </a:extLst>
              </p14:cNvPr>
              <p14:cNvContentPartPr/>
              <p14:nvPr/>
            </p14:nvContentPartPr>
            <p14:xfrm>
              <a:off x="2872233" y="5770580"/>
              <a:ext cx="25156" cy="200324"/>
            </p14:xfrm>
          </p:contentPart>
        </mc:Choice>
        <mc:Fallback xmlns="">
          <p:pic>
            <p:nvPicPr>
              <p:cNvPr id="145" name="Ink 144">
                <a:extLst>
                  <a:ext uri="{FF2B5EF4-FFF2-40B4-BE49-F238E27FC236}">
                    <a16:creationId xmlns:a16="http://schemas.microsoft.com/office/drawing/2014/main" id="{C408E1D5-C4DB-AF43-D9B2-0586DCE484A3}"/>
                  </a:ext>
                </a:extLst>
              </p:cNvPr>
              <p:cNvPicPr/>
              <p:nvPr/>
            </p:nvPicPr>
            <p:blipFill>
              <a:blip r:embed="rId284"/>
              <a:stretch>
                <a:fillRect/>
              </a:stretch>
            </p:blipFill>
            <p:spPr>
              <a:xfrm>
                <a:off x="2854518" y="5752598"/>
                <a:ext cx="60233" cy="235929"/>
              </a:xfrm>
              <a:prstGeom prst="rect">
                <a:avLst/>
              </a:prstGeom>
            </p:spPr>
          </p:pic>
        </mc:Fallback>
      </mc:AlternateContent>
      <mc:AlternateContent xmlns:mc="http://schemas.openxmlformats.org/markup-compatibility/2006" xmlns:p14="http://schemas.microsoft.com/office/powerpoint/2010/main">
        <mc:Choice Requires="p14">
          <p:contentPart p14:bwMode="auto" r:id="rId285">
            <p14:nvContentPartPr>
              <p14:cNvPr id="146" name="Ink 145">
                <a:extLst>
                  <a:ext uri="{FF2B5EF4-FFF2-40B4-BE49-F238E27FC236}">
                    <a16:creationId xmlns:a16="http://schemas.microsoft.com/office/drawing/2014/main" id="{FBA8FB07-E77E-A4C0-9925-9EB9A5911898}"/>
                  </a:ext>
                </a:extLst>
              </p14:cNvPr>
              <p14:cNvContentPartPr/>
              <p14:nvPr/>
            </p14:nvContentPartPr>
            <p14:xfrm>
              <a:off x="2901936" y="6113059"/>
              <a:ext cx="15272" cy="28973"/>
            </p14:xfrm>
          </p:contentPart>
        </mc:Choice>
        <mc:Fallback xmlns="">
          <p:pic>
            <p:nvPicPr>
              <p:cNvPr id="146" name="Ink 145">
                <a:extLst>
                  <a:ext uri="{FF2B5EF4-FFF2-40B4-BE49-F238E27FC236}">
                    <a16:creationId xmlns:a16="http://schemas.microsoft.com/office/drawing/2014/main" id="{FBA8FB07-E77E-A4C0-9925-9EB9A5911898}"/>
                  </a:ext>
                </a:extLst>
              </p:cNvPr>
              <p:cNvPicPr/>
              <p:nvPr/>
            </p:nvPicPr>
            <p:blipFill>
              <a:blip r:embed="rId286"/>
              <a:stretch>
                <a:fillRect/>
              </a:stretch>
            </p:blipFill>
            <p:spPr>
              <a:xfrm>
                <a:off x="2884178" y="6095393"/>
                <a:ext cx="50433" cy="63953"/>
              </a:xfrm>
              <a:prstGeom prst="rect">
                <a:avLst/>
              </a:prstGeom>
            </p:spPr>
          </p:pic>
        </mc:Fallback>
      </mc:AlternateContent>
      <mc:AlternateContent xmlns:mc="http://schemas.openxmlformats.org/markup-compatibility/2006" xmlns:p14="http://schemas.microsoft.com/office/powerpoint/2010/main">
        <mc:Choice Requires="p14">
          <p:contentPart p14:bwMode="auto" r:id="rId287">
            <p14:nvContentPartPr>
              <p14:cNvPr id="147" name="Ink 146">
                <a:extLst>
                  <a:ext uri="{FF2B5EF4-FFF2-40B4-BE49-F238E27FC236}">
                    <a16:creationId xmlns:a16="http://schemas.microsoft.com/office/drawing/2014/main" id="{BA23B516-9225-2DEF-DA38-4DABBF978FF9}"/>
                  </a:ext>
                </a:extLst>
              </p14:cNvPr>
              <p14:cNvContentPartPr/>
              <p14:nvPr/>
            </p14:nvContentPartPr>
            <p14:xfrm>
              <a:off x="2177459" y="6317775"/>
              <a:ext cx="11868" cy="102891"/>
            </p14:xfrm>
          </p:contentPart>
        </mc:Choice>
        <mc:Fallback xmlns="">
          <p:pic>
            <p:nvPicPr>
              <p:cNvPr id="147" name="Ink 146">
                <a:extLst>
                  <a:ext uri="{FF2B5EF4-FFF2-40B4-BE49-F238E27FC236}">
                    <a16:creationId xmlns:a16="http://schemas.microsoft.com/office/drawing/2014/main" id="{BA23B516-9225-2DEF-DA38-4DABBF978FF9}"/>
                  </a:ext>
                </a:extLst>
              </p:cNvPr>
              <p:cNvPicPr/>
              <p:nvPr/>
            </p:nvPicPr>
            <p:blipFill>
              <a:blip r:embed="rId288"/>
              <a:stretch>
                <a:fillRect/>
              </a:stretch>
            </p:blipFill>
            <p:spPr>
              <a:xfrm>
                <a:off x="2160006" y="6299787"/>
                <a:ext cx="46425" cy="138507"/>
              </a:xfrm>
              <a:prstGeom prst="rect">
                <a:avLst/>
              </a:prstGeom>
            </p:spPr>
          </p:pic>
        </mc:Fallback>
      </mc:AlternateContent>
      <mc:AlternateContent xmlns:mc="http://schemas.openxmlformats.org/markup-compatibility/2006" xmlns:p14="http://schemas.microsoft.com/office/powerpoint/2010/main">
        <mc:Choice Requires="p14">
          <p:contentPart p14:bwMode="auto" r:id="rId289">
            <p14:nvContentPartPr>
              <p14:cNvPr id="148" name="Ink 147">
                <a:extLst>
                  <a:ext uri="{FF2B5EF4-FFF2-40B4-BE49-F238E27FC236}">
                    <a16:creationId xmlns:a16="http://schemas.microsoft.com/office/drawing/2014/main" id="{3A393222-1F66-2B01-8812-6DDDDE87BB47}"/>
                  </a:ext>
                </a:extLst>
              </p14:cNvPr>
              <p14:cNvContentPartPr/>
              <p14:nvPr/>
            </p14:nvContentPartPr>
            <p14:xfrm>
              <a:off x="2257566" y="6300716"/>
              <a:ext cx="11373" cy="111638"/>
            </p14:xfrm>
          </p:contentPart>
        </mc:Choice>
        <mc:Fallback xmlns="">
          <p:pic>
            <p:nvPicPr>
              <p:cNvPr id="148" name="Ink 147">
                <a:extLst>
                  <a:ext uri="{FF2B5EF4-FFF2-40B4-BE49-F238E27FC236}">
                    <a16:creationId xmlns:a16="http://schemas.microsoft.com/office/drawing/2014/main" id="{3A393222-1F66-2B01-8812-6DDDDE87BB47}"/>
                  </a:ext>
                </a:extLst>
              </p:cNvPr>
              <p:cNvPicPr/>
              <p:nvPr/>
            </p:nvPicPr>
            <p:blipFill>
              <a:blip r:embed="rId290"/>
              <a:stretch>
                <a:fillRect/>
              </a:stretch>
            </p:blipFill>
            <p:spPr>
              <a:xfrm>
                <a:off x="2213824" y="6282768"/>
                <a:ext cx="97983" cy="147175"/>
              </a:xfrm>
              <a:prstGeom prst="rect">
                <a:avLst/>
              </a:prstGeom>
            </p:spPr>
          </p:pic>
        </mc:Fallback>
      </mc:AlternateContent>
      <mc:AlternateContent xmlns:mc="http://schemas.openxmlformats.org/markup-compatibility/2006" xmlns:p14="http://schemas.microsoft.com/office/powerpoint/2010/main">
        <mc:Choice Requires="p14">
          <p:contentPart p14:bwMode="auto" r:id="rId291">
            <p14:nvContentPartPr>
              <p14:cNvPr id="149" name="Ink 148">
                <a:extLst>
                  <a:ext uri="{FF2B5EF4-FFF2-40B4-BE49-F238E27FC236}">
                    <a16:creationId xmlns:a16="http://schemas.microsoft.com/office/drawing/2014/main" id="{D27A66A1-C18A-0CDF-F4D2-358036F98AA6}"/>
                  </a:ext>
                </a:extLst>
              </p14:cNvPr>
              <p14:cNvContentPartPr/>
              <p14:nvPr/>
            </p14:nvContentPartPr>
            <p14:xfrm>
              <a:off x="2151708" y="6545239"/>
              <a:ext cx="157854" cy="111904"/>
            </p14:xfrm>
          </p:contentPart>
        </mc:Choice>
        <mc:Fallback xmlns="">
          <p:pic>
            <p:nvPicPr>
              <p:cNvPr id="149" name="Ink 148">
                <a:extLst>
                  <a:ext uri="{FF2B5EF4-FFF2-40B4-BE49-F238E27FC236}">
                    <a16:creationId xmlns:a16="http://schemas.microsoft.com/office/drawing/2014/main" id="{D27A66A1-C18A-0CDF-F4D2-358036F98AA6}"/>
                  </a:ext>
                </a:extLst>
              </p:cNvPr>
              <p:cNvPicPr/>
              <p:nvPr/>
            </p:nvPicPr>
            <p:blipFill>
              <a:blip r:embed="rId292"/>
              <a:stretch>
                <a:fillRect/>
              </a:stretch>
            </p:blipFill>
            <p:spPr>
              <a:xfrm>
                <a:off x="2133729" y="6527306"/>
                <a:ext cx="193452" cy="147412"/>
              </a:xfrm>
              <a:prstGeom prst="rect">
                <a:avLst/>
              </a:prstGeom>
            </p:spPr>
          </p:pic>
        </mc:Fallback>
      </mc:AlternateContent>
      <mc:AlternateContent xmlns:mc="http://schemas.openxmlformats.org/markup-compatibility/2006" xmlns:p14="http://schemas.microsoft.com/office/powerpoint/2010/main">
        <mc:Choice Requires="p14">
          <p:contentPart p14:bwMode="auto" r:id="rId293">
            <p14:nvContentPartPr>
              <p14:cNvPr id="150" name="Ink 149">
                <a:extLst>
                  <a:ext uri="{FF2B5EF4-FFF2-40B4-BE49-F238E27FC236}">
                    <a16:creationId xmlns:a16="http://schemas.microsoft.com/office/drawing/2014/main" id="{7E55C5C8-079E-6658-3D6A-27DAFCE17892}"/>
                  </a:ext>
                </a:extLst>
              </p14:cNvPr>
              <p14:cNvContentPartPr/>
              <p14:nvPr/>
            </p14:nvContentPartPr>
            <p14:xfrm>
              <a:off x="2888527" y="6488373"/>
              <a:ext cx="11373" cy="183305"/>
            </p14:xfrm>
          </p:contentPart>
        </mc:Choice>
        <mc:Fallback xmlns="">
          <p:pic>
            <p:nvPicPr>
              <p:cNvPr id="150" name="Ink 149">
                <a:extLst>
                  <a:ext uri="{FF2B5EF4-FFF2-40B4-BE49-F238E27FC236}">
                    <a16:creationId xmlns:a16="http://schemas.microsoft.com/office/drawing/2014/main" id="{7E55C5C8-079E-6658-3D6A-27DAFCE17892}"/>
                  </a:ext>
                </a:extLst>
              </p:cNvPr>
              <p:cNvPicPr/>
              <p:nvPr/>
            </p:nvPicPr>
            <p:blipFill>
              <a:blip r:embed="rId294"/>
              <a:stretch>
                <a:fillRect/>
              </a:stretch>
            </p:blipFill>
            <p:spPr>
              <a:xfrm>
                <a:off x="2855077" y="6470437"/>
                <a:ext cx="77604" cy="218818"/>
              </a:xfrm>
              <a:prstGeom prst="rect">
                <a:avLst/>
              </a:prstGeom>
            </p:spPr>
          </p:pic>
        </mc:Fallback>
      </mc:AlternateContent>
      <mc:AlternateContent xmlns:mc="http://schemas.openxmlformats.org/markup-compatibility/2006" xmlns:p14="http://schemas.microsoft.com/office/powerpoint/2010/main">
        <mc:Choice Requires="p14">
          <p:contentPart p14:bwMode="auto" r:id="rId295">
            <p14:nvContentPartPr>
              <p14:cNvPr id="151" name="Ink 150">
                <a:extLst>
                  <a:ext uri="{FF2B5EF4-FFF2-40B4-BE49-F238E27FC236}">
                    <a16:creationId xmlns:a16="http://schemas.microsoft.com/office/drawing/2014/main" id="{95F5ADF4-E246-5A0B-D9E0-A46592B5D9FA}"/>
                  </a:ext>
                </a:extLst>
              </p14:cNvPr>
              <p14:cNvContentPartPr/>
              <p14:nvPr/>
            </p14:nvContentPartPr>
            <p14:xfrm>
              <a:off x="2939955" y="6454478"/>
              <a:ext cx="62012" cy="29493"/>
            </p14:xfrm>
          </p:contentPart>
        </mc:Choice>
        <mc:Fallback xmlns="">
          <p:pic>
            <p:nvPicPr>
              <p:cNvPr id="151" name="Ink 150">
                <a:extLst>
                  <a:ext uri="{FF2B5EF4-FFF2-40B4-BE49-F238E27FC236}">
                    <a16:creationId xmlns:a16="http://schemas.microsoft.com/office/drawing/2014/main" id="{95F5ADF4-E246-5A0B-D9E0-A46592B5D9FA}"/>
                  </a:ext>
                </a:extLst>
              </p:cNvPr>
              <p:cNvPicPr/>
              <p:nvPr/>
            </p:nvPicPr>
            <p:blipFill>
              <a:blip r:embed="rId296"/>
              <a:stretch>
                <a:fillRect/>
              </a:stretch>
            </p:blipFill>
            <p:spPr>
              <a:xfrm>
                <a:off x="2922135" y="6436494"/>
                <a:ext cx="97295" cy="65100"/>
              </a:xfrm>
              <a:prstGeom prst="rect">
                <a:avLst/>
              </a:prstGeom>
            </p:spPr>
          </p:pic>
        </mc:Fallback>
      </mc:AlternateContent>
      <mc:AlternateContent xmlns:mc="http://schemas.openxmlformats.org/markup-compatibility/2006" xmlns:p14="http://schemas.microsoft.com/office/powerpoint/2010/main">
        <mc:Choice Requires="p14">
          <p:contentPart p14:bwMode="auto" r:id="rId297">
            <p14:nvContentPartPr>
              <p14:cNvPr id="152" name="Ink 151">
                <a:extLst>
                  <a:ext uri="{FF2B5EF4-FFF2-40B4-BE49-F238E27FC236}">
                    <a16:creationId xmlns:a16="http://schemas.microsoft.com/office/drawing/2014/main" id="{A44C830E-86FE-B536-5DC1-7E7E00814414}"/>
                  </a:ext>
                </a:extLst>
              </p14:cNvPr>
              <p14:cNvContentPartPr/>
              <p14:nvPr/>
            </p14:nvContentPartPr>
            <p14:xfrm>
              <a:off x="2911522" y="6542897"/>
              <a:ext cx="118090" cy="54997"/>
            </p14:xfrm>
          </p:contentPart>
        </mc:Choice>
        <mc:Fallback xmlns="">
          <p:pic>
            <p:nvPicPr>
              <p:cNvPr id="152" name="Ink 151">
                <a:extLst>
                  <a:ext uri="{FF2B5EF4-FFF2-40B4-BE49-F238E27FC236}">
                    <a16:creationId xmlns:a16="http://schemas.microsoft.com/office/drawing/2014/main" id="{A44C830E-86FE-B536-5DC1-7E7E00814414}"/>
                  </a:ext>
                </a:extLst>
              </p:cNvPr>
              <p:cNvPicPr/>
              <p:nvPr/>
            </p:nvPicPr>
            <p:blipFill>
              <a:blip r:embed="rId298"/>
              <a:stretch>
                <a:fillRect/>
              </a:stretch>
            </p:blipFill>
            <p:spPr>
              <a:xfrm>
                <a:off x="2893575" y="6525041"/>
                <a:ext cx="153625" cy="90352"/>
              </a:xfrm>
              <a:prstGeom prst="rect">
                <a:avLst/>
              </a:prstGeom>
            </p:spPr>
          </p:pic>
        </mc:Fallback>
      </mc:AlternateContent>
      <mc:AlternateContent xmlns:mc="http://schemas.openxmlformats.org/markup-compatibility/2006" xmlns:p14="http://schemas.microsoft.com/office/powerpoint/2010/main">
        <mc:Choice Requires="p14">
          <p:contentPart p14:bwMode="auto" r:id="rId299">
            <p14:nvContentPartPr>
              <p14:cNvPr id="153" name="Ink 152">
                <a:extLst>
                  <a:ext uri="{FF2B5EF4-FFF2-40B4-BE49-F238E27FC236}">
                    <a16:creationId xmlns:a16="http://schemas.microsoft.com/office/drawing/2014/main" id="{BC0B6215-D240-27AC-3983-FE562CD0F2B3}"/>
                  </a:ext>
                </a:extLst>
              </p14:cNvPr>
              <p14:cNvContentPartPr/>
              <p14:nvPr/>
            </p14:nvContentPartPr>
            <p14:xfrm>
              <a:off x="2974074" y="6693089"/>
              <a:ext cx="29159" cy="13663"/>
            </p14:xfrm>
          </p:contentPart>
        </mc:Choice>
        <mc:Fallback xmlns="">
          <p:pic>
            <p:nvPicPr>
              <p:cNvPr id="153" name="Ink 152">
                <a:extLst>
                  <a:ext uri="{FF2B5EF4-FFF2-40B4-BE49-F238E27FC236}">
                    <a16:creationId xmlns:a16="http://schemas.microsoft.com/office/drawing/2014/main" id="{BC0B6215-D240-27AC-3983-FE562CD0F2B3}"/>
                  </a:ext>
                </a:extLst>
              </p:cNvPr>
              <p:cNvPicPr/>
              <p:nvPr/>
            </p:nvPicPr>
            <p:blipFill>
              <a:blip r:embed="rId300"/>
              <a:stretch>
                <a:fillRect/>
              </a:stretch>
            </p:blipFill>
            <p:spPr>
              <a:xfrm>
                <a:off x="2956294" y="6675572"/>
                <a:ext cx="64363" cy="48346"/>
              </a:xfrm>
              <a:prstGeom prst="rect">
                <a:avLst/>
              </a:prstGeom>
            </p:spPr>
          </p:pic>
        </mc:Fallback>
      </mc:AlternateContent>
      <mc:AlternateContent xmlns:mc="http://schemas.openxmlformats.org/markup-compatibility/2006" xmlns:p14="http://schemas.microsoft.com/office/powerpoint/2010/main">
        <mc:Choice Requires="p14">
          <p:contentPart p14:bwMode="auto" r:id="rId301">
            <p14:nvContentPartPr>
              <p14:cNvPr id="154" name="Ink 153">
                <a:extLst>
                  <a:ext uri="{FF2B5EF4-FFF2-40B4-BE49-F238E27FC236}">
                    <a16:creationId xmlns:a16="http://schemas.microsoft.com/office/drawing/2014/main" id="{3FB1874C-2658-B4A8-A7C1-5AF90C3B5FA3}"/>
                  </a:ext>
                </a:extLst>
              </p14:cNvPr>
              <p14:cNvContentPartPr/>
              <p14:nvPr/>
            </p14:nvContentPartPr>
            <p14:xfrm>
              <a:off x="3194879" y="6437194"/>
              <a:ext cx="69209" cy="231356"/>
            </p14:xfrm>
          </p:contentPart>
        </mc:Choice>
        <mc:Fallback xmlns="">
          <p:pic>
            <p:nvPicPr>
              <p:cNvPr id="154" name="Ink 153">
                <a:extLst>
                  <a:ext uri="{FF2B5EF4-FFF2-40B4-BE49-F238E27FC236}">
                    <a16:creationId xmlns:a16="http://schemas.microsoft.com/office/drawing/2014/main" id="{3FB1874C-2658-B4A8-A7C1-5AF90C3B5FA3}"/>
                  </a:ext>
                </a:extLst>
              </p:cNvPr>
              <p:cNvPicPr/>
              <p:nvPr/>
            </p:nvPicPr>
            <p:blipFill>
              <a:blip r:embed="rId302"/>
              <a:stretch>
                <a:fillRect/>
              </a:stretch>
            </p:blipFill>
            <p:spPr>
              <a:xfrm>
                <a:off x="3177042" y="6419232"/>
                <a:ext cx="104527" cy="266922"/>
              </a:xfrm>
              <a:prstGeom prst="rect">
                <a:avLst/>
              </a:prstGeom>
            </p:spPr>
          </p:pic>
        </mc:Fallback>
      </mc:AlternateContent>
      <mc:AlternateContent xmlns:mc="http://schemas.openxmlformats.org/markup-compatibility/2006" xmlns:p14="http://schemas.microsoft.com/office/powerpoint/2010/main">
        <mc:Choice Requires="p14">
          <p:contentPart p14:bwMode="auto" r:id="rId303">
            <p14:nvContentPartPr>
              <p14:cNvPr id="155" name="Ink 154">
                <a:extLst>
                  <a:ext uri="{FF2B5EF4-FFF2-40B4-BE49-F238E27FC236}">
                    <a16:creationId xmlns:a16="http://schemas.microsoft.com/office/drawing/2014/main" id="{1C3BF68A-4654-AD05-30A1-774B4E2A56CC}"/>
                  </a:ext>
                </a:extLst>
              </p14:cNvPr>
              <p14:cNvContentPartPr/>
              <p14:nvPr/>
            </p14:nvContentPartPr>
            <p14:xfrm>
              <a:off x="3167417" y="6491546"/>
              <a:ext cx="167413" cy="176023"/>
            </p14:xfrm>
          </p:contentPart>
        </mc:Choice>
        <mc:Fallback xmlns="">
          <p:pic>
            <p:nvPicPr>
              <p:cNvPr id="155" name="Ink 154">
                <a:extLst>
                  <a:ext uri="{FF2B5EF4-FFF2-40B4-BE49-F238E27FC236}">
                    <a16:creationId xmlns:a16="http://schemas.microsoft.com/office/drawing/2014/main" id="{1C3BF68A-4654-AD05-30A1-774B4E2A56CC}"/>
                  </a:ext>
                </a:extLst>
              </p:cNvPr>
              <p:cNvPicPr/>
              <p:nvPr/>
            </p:nvPicPr>
            <p:blipFill>
              <a:blip r:embed="rId304"/>
              <a:stretch>
                <a:fillRect/>
              </a:stretch>
            </p:blipFill>
            <p:spPr>
              <a:xfrm>
                <a:off x="3149454" y="6473584"/>
                <a:ext cx="202979" cy="211587"/>
              </a:xfrm>
              <a:prstGeom prst="rect">
                <a:avLst/>
              </a:prstGeom>
            </p:spPr>
          </p:pic>
        </mc:Fallback>
      </mc:AlternateContent>
      <mc:AlternateContent xmlns:mc="http://schemas.openxmlformats.org/markup-compatibility/2006" xmlns:p14="http://schemas.microsoft.com/office/powerpoint/2010/main">
        <mc:Choice Requires="p14">
          <p:contentPart p14:bwMode="auto" r:id="rId305">
            <p14:nvContentPartPr>
              <p14:cNvPr id="156" name="Ink 155">
                <a:extLst>
                  <a:ext uri="{FF2B5EF4-FFF2-40B4-BE49-F238E27FC236}">
                    <a16:creationId xmlns:a16="http://schemas.microsoft.com/office/drawing/2014/main" id="{507FFE8E-6CA5-2815-0F0D-EB8466EA5A9A}"/>
                  </a:ext>
                </a:extLst>
              </p14:cNvPr>
              <p14:cNvContentPartPr/>
              <p14:nvPr/>
            </p14:nvContentPartPr>
            <p14:xfrm>
              <a:off x="3434686" y="6489294"/>
              <a:ext cx="15969" cy="165061"/>
            </p14:xfrm>
          </p:contentPart>
        </mc:Choice>
        <mc:Fallback xmlns="">
          <p:pic>
            <p:nvPicPr>
              <p:cNvPr id="156" name="Ink 155">
                <a:extLst>
                  <a:ext uri="{FF2B5EF4-FFF2-40B4-BE49-F238E27FC236}">
                    <a16:creationId xmlns:a16="http://schemas.microsoft.com/office/drawing/2014/main" id="{507FFE8E-6CA5-2815-0F0D-EB8466EA5A9A}"/>
                  </a:ext>
                </a:extLst>
              </p:cNvPr>
              <p:cNvPicPr/>
              <p:nvPr/>
            </p:nvPicPr>
            <p:blipFill>
              <a:blip r:embed="rId306"/>
              <a:stretch>
                <a:fillRect/>
              </a:stretch>
            </p:blipFill>
            <p:spPr>
              <a:xfrm>
                <a:off x="3417328" y="6471313"/>
                <a:ext cx="50337" cy="200662"/>
              </a:xfrm>
              <a:prstGeom prst="rect">
                <a:avLst/>
              </a:prstGeom>
            </p:spPr>
          </p:pic>
        </mc:Fallback>
      </mc:AlternateContent>
      <mc:AlternateContent xmlns:mc="http://schemas.openxmlformats.org/markup-compatibility/2006" xmlns:p14="http://schemas.microsoft.com/office/powerpoint/2010/main">
        <mc:Choice Requires="p14">
          <p:contentPart p14:bwMode="auto" r:id="rId307">
            <p14:nvContentPartPr>
              <p14:cNvPr id="157" name="Ink 156">
                <a:extLst>
                  <a:ext uri="{FF2B5EF4-FFF2-40B4-BE49-F238E27FC236}">
                    <a16:creationId xmlns:a16="http://schemas.microsoft.com/office/drawing/2014/main" id="{2BA111F4-56CB-2D0D-890A-A1AD218A2F7E}"/>
                  </a:ext>
                </a:extLst>
              </p14:cNvPr>
              <p14:cNvContentPartPr/>
              <p14:nvPr/>
            </p14:nvContentPartPr>
            <p14:xfrm>
              <a:off x="3484579" y="6443850"/>
              <a:ext cx="135615" cy="43848"/>
            </p14:xfrm>
          </p:contentPart>
        </mc:Choice>
        <mc:Fallback xmlns="">
          <p:pic>
            <p:nvPicPr>
              <p:cNvPr id="157" name="Ink 156">
                <a:extLst>
                  <a:ext uri="{FF2B5EF4-FFF2-40B4-BE49-F238E27FC236}">
                    <a16:creationId xmlns:a16="http://schemas.microsoft.com/office/drawing/2014/main" id="{2BA111F4-56CB-2D0D-890A-A1AD218A2F7E}"/>
                  </a:ext>
                </a:extLst>
              </p:cNvPr>
              <p:cNvPicPr/>
              <p:nvPr/>
            </p:nvPicPr>
            <p:blipFill>
              <a:blip r:embed="rId308"/>
              <a:stretch>
                <a:fillRect/>
              </a:stretch>
            </p:blipFill>
            <p:spPr>
              <a:xfrm>
                <a:off x="3466641" y="6426026"/>
                <a:ext cx="171133" cy="79140"/>
              </a:xfrm>
              <a:prstGeom prst="rect">
                <a:avLst/>
              </a:prstGeom>
            </p:spPr>
          </p:pic>
        </mc:Fallback>
      </mc:AlternateContent>
      <mc:AlternateContent xmlns:mc="http://schemas.openxmlformats.org/markup-compatibility/2006" xmlns:p14="http://schemas.microsoft.com/office/powerpoint/2010/main">
        <mc:Choice Requires="p14">
          <p:contentPart p14:bwMode="auto" r:id="rId309">
            <p14:nvContentPartPr>
              <p14:cNvPr id="158" name="Ink 157">
                <a:extLst>
                  <a:ext uri="{FF2B5EF4-FFF2-40B4-BE49-F238E27FC236}">
                    <a16:creationId xmlns:a16="http://schemas.microsoft.com/office/drawing/2014/main" id="{6425C737-2F9A-CC37-4CC7-3EA9980E2E88}"/>
                  </a:ext>
                </a:extLst>
              </p14:cNvPr>
              <p14:cNvContentPartPr/>
              <p14:nvPr/>
            </p14:nvContentPartPr>
            <p14:xfrm>
              <a:off x="3599596" y="6420133"/>
              <a:ext cx="11373" cy="253281"/>
            </p14:xfrm>
          </p:contentPart>
        </mc:Choice>
        <mc:Fallback xmlns="">
          <p:pic>
            <p:nvPicPr>
              <p:cNvPr id="158" name="Ink 157">
                <a:extLst>
                  <a:ext uri="{FF2B5EF4-FFF2-40B4-BE49-F238E27FC236}">
                    <a16:creationId xmlns:a16="http://schemas.microsoft.com/office/drawing/2014/main" id="{6425C737-2F9A-CC37-4CC7-3EA9980E2E88}"/>
                  </a:ext>
                </a:extLst>
              </p:cNvPr>
              <p:cNvPicPr/>
              <p:nvPr/>
            </p:nvPicPr>
            <p:blipFill>
              <a:blip r:embed="rId310"/>
              <a:stretch>
                <a:fillRect/>
              </a:stretch>
            </p:blipFill>
            <p:spPr>
              <a:xfrm>
                <a:off x="3030946" y="6402144"/>
                <a:ext cx="1137300" cy="288899"/>
              </a:xfrm>
              <a:prstGeom prst="rect">
                <a:avLst/>
              </a:prstGeom>
            </p:spPr>
          </p:pic>
        </mc:Fallback>
      </mc:AlternateContent>
      <mc:AlternateContent xmlns:mc="http://schemas.openxmlformats.org/markup-compatibility/2006" xmlns:p14="http://schemas.microsoft.com/office/powerpoint/2010/main">
        <mc:Choice Requires="p14">
          <p:contentPart p14:bwMode="auto" r:id="rId311">
            <p14:nvContentPartPr>
              <p14:cNvPr id="159" name="Ink 158">
                <a:extLst>
                  <a:ext uri="{FF2B5EF4-FFF2-40B4-BE49-F238E27FC236}">
                    <a16:creationId xmlns:a16="http://schemas.microsoft.com/office/drawing/2014/main" id="{5280E4BD-D05E-A714-EFB9-2092003FA830}"/>
                  </a:ext>
                </a:extLst>
              </p14:cNvPr>
              <p14:cNvContentPartPr/>
              <p14:nvPr/>
            </p14:nvContentPartPr>
            <p14:xfrm>
              <a:off x="2655378" y="6323140"/>
              <a:ext cx="1222771" cy="421127"/>
            </p14:xfrm>
          </p:contentPart>
        </mc:Choice>
        <mc:Fallback xmlns="">
          <p:pic>
            <p:nvPicPr>
              <p:cNvPr id="159" name="Ink 158">
                <a:extLst>
                  <a:ext uri="{FF2B5EF4-FFF2-40B4-BE49-F238E27FC236}">
                    <a16:creationId xmlns:a16="http://schemas.microsoft.com/office/drawing/2014/main" id="{5280E4BD-D05E-A714-EFB9-2092003FA830}"/>
                  </a:ext>
                </a:extLst>
              </p:cNvPr>
              <p:cNvPicPr/>
              <p:nvPr/>
            </p:nvPicPr>
            <p:blipFill>
              <a:blip r:embed="rId312"/>
              <a:stretch>
                <a:fillRect/>
              </a:stretch>
            </p:blipFill>
            <p:spPr>
              <a:xfrm>
                <a:off x="2637385" y="6305158"/>
                <a:ext cx="1258396" cy="456730"/>
              </a:xfrm>
              <a:prstGeom prst="rect">
                <a:avLst/>
              </a:prstGeom>
            </p:spPr>
          </p:pic>
        </mc:Fallback>
      </mc:AlternateContent>
      <mc:AlternateContent xmlns:mc="http://schemas.openxmlformats.org/markup-compatibility/2006" xmlns:p14="http://schemas.microsoft.com/office/powerpoint/2010/main">
        <mc:Choice Requires="p14">
          <p:contentPart p14:bwMode="auto" r:id="rId313">
            <p14:nvContentPartPr>
              <p14:cNvPr id="160" name="Ink 159">
                <a:extLst>
                  <a:ext uri="{FF2B5EF4-FFF2-40B4-BE49-F238E27FC236}">
                    <a16:creationId xmlns:a16="http://schemas.microsoft.com/office/drawing/2014/main" id="{D9F27B9C-EE82-57FE-2D1B-E5161AC294C0}"/>
                  </a:ext>
                </a:extLst>
              </p14:cNvPr>
              <p14:cNvContentPartPr/>
              <p14:nvPr/>
            </p14:nvContentPartPr>
            <p14:xfrm>
              <a:off x="2881404" y="6687402"/>
              <a:ext cx="64237" cy="15005"/>
            </p14:xfrm>
          </p:contentPart>
        </mc:Choice>
        <mc:Fallback xmlns="">
          <p:pic>
            <p:nvPicPr>
              <p:cNvPr id="160" name="Ink 159">
                <a:extLst>
                  <a:ext uri="{FF2B5EF4-FFF2-40B4-BE49-F238E27FC236}">
                    <a16:creationId xmlns:a16="http://schemas.microsoft.com/office/drawing/2014/main" id="{D9F27B9C-EE82-57FE-2D1B-E5161AC294C0}"/>
                  </a:ext>
                </a:extLst>
              </p:cNvPr>
              <p:cNvPicPr/>
              <p:nvPr/>
            </p:nvPicPr>
            <p:blipFill>
              <a:blip r:embed="rId314"/>
              <a:stretch>
                <a:fillRect/>
              </a:stretch>
            </p:blipFill>
            <p:spPr>
              <a:xfrm>
                <a:off x="2863560" y="6669954"/>
                <a:ext cx="99567" cy="49551"/>
              </a:xfrm>
              <a:prstGeom prst="rect">
                <a:avLst/>
              </a:prstGeom>
            </p:spPr>
          </p:pic>
        </mc:Fallback>
      </mc:AlternateContent>
    </p:spTree>
    <p:extLst>
      <p:ext uri="{BB962C8B-B14F-4D97-AF65-F5344CB8AC3E}">
        <p14:creationId xmlns:p14="http://schemas.microsoft.com/office/powerpoint/2010/main" val="313435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8E566-FF7F-303A-7C1E-718849408E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1F7E21-49AE-51D9-FC3D-91FBF0A23995}"/>
              </a:ext>
            </a:extLst>
          </p:cNvPr>
          <p:cNvSpPr>
            <a:spLocks noGrp="1"/>
          </p:cNvSpPr>
          <p:nvPr>
            <p:ph type="title"/>
          </p:nvPr>
        </p:nvSpPr>
        <p:spPr>
          <a:xfrm>
            <a:off x="2013502" y="1715260"/>
            <a:ext cx="10515600" cy="2852737"/>
          </a:xfrm>
        </p:spPr>
        <p:txBody>
          <a:bodyPr/>
          <a:lstStyle/>
          <a:p>
            <a:r>
              <a:rPr lang="en-US"/>
              <a:t>Volunteer Standards of Conduct</a:t>
            </a:r>
          </a:p>
        </p:txBody>
      </p:sp>
      <p:sp>
        <p:nvSpPr>
          <p:cNvPr id="3" name="Text Placeholder 2">
            <a:extLst>
              <a:ext uri="{FF2B5EF4-FFF2-40B4-BE49-F238E27FC236}">
                <a16:creationId xmlns:a16="http://schemas.microsoft.com/office/drawing/2014/main" id="{85607255-E1EA-1556-8589-A755531D3903}"/>
              </a:ext>
            </a:extLst>
          </p:cNvPr>
          <p:cNvSpPr>
            <a:spLocks noGrp="1"/>
          </p:cNvSpPr>
          <p:nvPr>
            <p:ph type="body" idx="1"/>
          </p:nvPr>
        </p:nvSpPr>
        <p:spPr>
          <a:xfrm>
            <a:off x="2013502" y="4561854"/>
            <a:ext cx="10515600" cy="1500187"/>
          </a:xfrm>
        </p:spPr>
        <p:txBody>
          <a:bodyPr vert="horz" lIns="91440" tIns="45720" rIns="91440" bIns="45720" rtlCol="0" anchor="t">
            <a:normAutofit/>
          </a:bodyPr>
          <a:lstStyle/>
          <a:p>
            <a:r>
              <a:rPr lang="en-US"/>
              <a:t>2025-2026</a:t>
            </a:r>
          </a:p>
        </p:txBody>
      </p:sp>
      <p:pic>
        <p:nvPicPr>
          <p:cNvPr id="5" name="Content Placeholder 7" descr="VOLUNTEERING | msu-vita">
            <a:extLst>
              <a:ext uri="{FF2B5EF4-FFF2-40B4-BE49-F238E27FC236}">
                <a16:creationId xmlns:a16="http://schemas.microsoft.com/office/drawing/2014/main" id="{2A91802C-2111-720C-F771-019FF9CA5709}"/>
              </a:ext>
            </a:extLst>
          </p:cNvPr>
          <p:cNvPicPr>
            <a:picLocks noChangeAspect="1"/>
          </p:cNvPicPr>
          <p:nvPr/>
        </p:nvPicPr>
        <p:blipFill>
          <a:blip r:embed="rId2"/>
          <a:stretch>
            <a:fillRect/>
          </a:stretch>
        </p:blipFill>
        <p:spPr>
          <a:xfrm>
            <a:off x="8205671" y="151"/>
            <a:ext cx="3984798" cy="1800760"/>
          </a:xfrm>
          <a:prstGeom prst="rect">
            <a:avLst/>
          </a:prstGeom>
        </p:spPr>
      </p:pic>
      <p:sp>
        <p:nvSpPr>
          <p:cNvPr id="7" name="Rectangle 6">
            <a:extLst>
              <a:ext uri="{FF2B5EF4-FFF2-40B4-BE49-F238E27FC236}">
                <a16:creationId xmlns:a16="http://schemas.microsoft.com/office/drawing/2014/main" id="{1B293291-C521-1D09-39A5-0CDE977B68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55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49693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46fb55a-da1d-4a6a-a573-9b099793e01c">
      <Terms xmlns="http://schemas.microsoft.com/office/infopath/2007/PartnerControls"/>
    </lcf76f155ced4ddcb4097134ff3c332f>
    <TaxCatchAll xmlns="54b36375-89e1-4433-8777-87c567d09b8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D0C615427F41E4BA6DAEB88D5FB9B69" ma:contentTypeVersion="12" ma:contentTypeDescription="Create a new document." ma:contentTypeScope="" ma:versionID="f4f138949eaa8da712c48ea8eeed1d58">
  <xsd:schema xmlns:xsd="http://www.w3.org/2001/XMLSchema" xmlns:xs="http://www.w3.org/2001/XMLSchema" xmlns:p="http://schemas.microsoft.com/office/2006/metadata/properties" xmlns:ns2="046fb55a-da1d-4a6a-a573-9b099793e01c" xmlns:ns3="54b36375-89e1-4433-8777-87c567d09b8b" targetNamespace="http://schemas.microsoft.com/office/2006/metadata/properties" ma:root="true" ma:fieldsID="fddf3a15140a97d7b37ed09867656636" ns2:_="" ns3:_="">
    <xsd:import namespace="046fb55a-da1d-4a6a-a573-9b099793e01c"/>
    <xsd:import namespace="54b36375-89e1-4433-8777-87c567d09b8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6fb55a-da1d-4a6a-a573-9b099793e0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0ad816ea-8460-453a-b1af-cd753e23c00d"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4b36375-89e1-4433-8777-87c567d09b8b"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424da52f-608e-4f63-9dd7-ba52d545e0ee}" ma:internalName="TaxCatchAll" ma:showField="CatchAllData" ma:web="54b36375-89e1-4433-8777-87c567d09b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B6982E0-7C49-4985-8292-2BA12264AD3F}">
  <ds:schemaRefs>
    <ds:schemaRef ds:uri="http://purl.org/dc/elements/1.1/"/>
    <ds:schemaRef ds:uri="http://schemas.microsoft.com/office/2006/documentManagement/types"/>
    <ds:schemaRef ds:uri="http://purl.org/dc/dcmitype/"/>
    <ds:schemaRef ds:uri="http://schemas.microsoft.com/office/infopath/2007/PartnerControls"/>
    <ds:schemaRef ds:uri="http://schemas.microsoft.com/office/2006/metadata/properties"/>
    <ds:schemaRef ds:uri="http://schemas.openxmlformats.org/package/2006/metadata/core-properties"/>
    <ds:schemaRef ds:uri="http://www.w3.org/XML/1998/namespace"/>
    <ds:schemaRef ds:uri="54b36375-89e1-4433-8777-87c567d09b8b"/>
    <ds:schemaRef ds:uri="046fb55a-da1d-4a6a-a573-9b099793e01c"/>
    <ds:schemaRef ds:uri="http://purl.org/dc/terms/"/>
  </ds:schemaRefs>
</ds:datastoreItem>
</file>

<file path=customXml/itemProps2.xml><?xml version="1.0" encoding="utf-8"?>
<ds:datastoreItem xmlns:ds="http://schemas.openxmlformats.org/officeDocument/2006/customXml" ds:itemID="{CACC0B13-3D21-4F20-98BC-30B09527C905}">
  <ds:schemaRefs>
    <ds:schemaRef ds:uri="http://schemas.microsoft.com/office/2006/metadata/contentType"/>
    <ds:schemaRef ds:uri="http://schemas.microsoft.com/office/2006/metadata/properties/metaAttributes"/>
    <ds:schemaRef ds:uri="http://www.w3.org/2000/xmlns/"/>
    <ds:schemaRef ds:uri="http://www.w3.org/2001/XMLSchema"/>
    <ds:schemaRef ds:uri="046fb55a-da1d-4a6a-a573-9b099793e01c"/>
    <ds:schemaRef ds:uri="54b36375-89e1-4433-8777-87c567d09b8b"/>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5022194-9ED6-447E-B036-486BD1AAA88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1821</Words>
  <Application>Microsoft Office PowerPoint</Application>
  <PresentationFormat>Widescreen</PresentationFormat>
  <Paragraphs>139</Paragraphs>
  <Slides>30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Aptos</vt:lpstr>
      <vt:lpstr>Aptos Display</vt:lpstr>
      <vt:lpstr>Arial</vt:lpstr>
      <vt:lpstr>Arial,Sans-Serif</vt:lpstr>
      <vt:lpstr>Calibri</vt:lpstr>
      <vt:lpstr>Courier New</vt:lpstr>
      <vt:lpstr>Courier New,monospace</vt:lpstr>
      <vt:lpstr>Office Theme</vt:lpstr>
      <vt:lpstr>Overview of VITA &amp; Volunteer Standards of Conduct</vt:lpstr>
      <vt:lpstr>PowerPoint Presentation</vt:lpstr>
      <vt:lpstr>PowerPoint Presentation</vt:lpstr>
      <vt:lpstr>PowerPoint Presentation</vt:lpstr>
      <vt:lpstr>Agenda</vt:lpstr>
      <vt:lpstr>Overview of VITA Site Operations</vt:lpstr>
      <vt:lpstr>PowerPoint Presentation</vt:lpstr>
      <vt:lpstr>PowerPoint Presentation</vt:lpstr>
      <vt:lpstr>Volunteer Standards of Conduct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What's ahead?</vt:lpstr>
      <vt:lpstr>Final Note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MSU VITA</dc:title>
  <dc:creator>Sloan, Tommy</dc:creator>
  <cp:lastModifiedBy>Schroeder, Erich</cp:lastModifiedBy>
  <cp:revision>2</cp:revision>
  <dcterms:created xsi:type="dcterms:W3CDTF">2024-04-14T14:36:52Z</dcterms:created>
  <dcterms:modified xsi:type="dcterms:W3CDTF">2025-10-30T15:15:54Z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0x0101003D0C615427F41E4BA6DAEB88D5FB9B69</vt:lpwstr>
  </property>
  <property fmtid="{D5CDD505-2E9C-101B-9397-08002B2CF9AE}" pid="3" name="MediaServiceImageTags">
    <vt:lpwstr/>
  </property>
</Properties>
</file>