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omments/modernComment_128_86704E0C.xml" ContentType="application/vnd.ms-powerpoint.comment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60" r:id="rId5"/>
    <p:sldId id="263" r:id="rId6"/>
    <p:sldId id="363" r:id="rId7"/>
    <p:sldId id="357" r:id="rId8"/>
    <p:sldId id="359" r:id="rId9"/>
    <p:sldId id="361" r:id="rId10"/>
    <p:sldId id="271" r:id="rId11"/>
    <p:sldId id="296" r:id="rId12"/>
    <p:sldId id="360" r:id="rId13"/>
    <p:sldId id="301" r:id="rId14"/>
    <p:sldId id="358" r:id="rId15"/>
    <p:sldId id="362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08C732F-E253-35BC-952D-9746F3F41380}" name="Schroeder, Erich" initials="ES" userId="S::schro354@msu.edu::9f69529a-5779-4887-95de-07a58dd8abc4" providerId="AD"/>
  <p188:author id="{E6BB4772-9D5B-7B4F-C48B-6044242DDFF7}" name="Kippnick, Caiden" initials="CK" userId="S::kippnick@msu.edu::55014aa6-66eb-45ac-82fc-fafa5fa5097c" providerId="AD"/>
  <p188:author id="{652465A2-B42E-2F52-BEFF-C7E14090AD15}" name="Nesbitt, Wayne" initials="NW" userId="S::wnesbitt@msu.edu::019873e2-b390-4b64-8d86-20853a9465f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054C59-6E8A-8AEC-1AFC-646C4DA498D8}" v="5" dt="2026-01-21T20:34:27.891"/>
    <p1510:client id="{B3AC39A0-8C18-1979-51F3-499C584C1430}" v="12" dt="2026-01-21T21:16:44.5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omments/modernComment_128_86704E0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ABE19C7-D75E-4E55-90F1-261474042F84}" authorId="{652465A2-B42E-2F52-BEFF-C7E14090AD15}" status="resolved" created="2025-11-17T20:43:37.047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255506956" sldId="296"/>
      <ac:spMk id="1123" creationId="{1CC86BB7-5C46-381F-63A1-6DE337F3D925}"/>
    </ac:deMkLst>
    <p188:txBody>
      <a:bodyPr/>
      <a:lstStyle/>
      <a:p>
        <a:r>
          <a:rPr lang="en-US"/>
          <a:t>Added W-2 to the list</a:t>
        </a:r>
      </a:p>
    </p188:txBody>
  </p188:cm>
</p188:cmLst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1C0F29-2768-466F-9269-5B3A5C24E1D7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608E569B-F5AA-4761-A136-1A2EA43AA094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sz="2500">
              <a:latin typeface="Aptos Display"/>
              <a:ea typeface="+mn-ea"/>
              <a:cs typeface="+mn-cs"/>
            </a:rPr>
            <a:t>Intro to Local Income Tax Returns </a:t>
          </a:r>
          <a:endParaRPr lang="en-US"/>
        </a:p>
      </dgm:t>
    </dgm:pt>
    <dgm:pt modelId="{E56C77AD-6F86-4735-8E75-7A59FFE026A9}" type="parTrans" cxnId="{9E8E4E0E-0F45-42B3-8849-C286A2E63FAC}">
      <dgm:prSet/>
      <dgm:spPr/>
      <dgm:t>
        <a:bodyPr/>
        <a:lstStyle/>
        <a:p>
          <a:endParaRPr lang="en-US"/>
        </a:p>
      </dgm:t>
    </dgm:pt>
    <dgm:pt modelId="{781052A6-6A9D-4336-A8C0-2EE6FEF830E9}" type="sibTrans" cxnId="{9E8E4E0E-0F45-42B3-8849-C286A2E63FAC}">
      <dgm:prSet/>
      <dgm:spPr/>
      <dgm:t>
        <a:bodyPr/>
        <a:lstStyle/>
        <a:p>
          <a:endParaRPr lang="en-US"/>
        </a:p>
      </dgm:t>
    </dgm:pt>
    <dgm:pt modelId="{1B18B359-9A49-4C29-A8AF-B92E80871147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sz="1100">
              <a:latin typeface="Arial"/>
              <a:ea typeface="+mn-ea"/>
              <a:cs typeface="Arial"/>
            </a:rPr>
            <a:t>Special Local Situations</a:t>
          </a:r>
        </a:p>
      </dgm:t>
    </dgm:pt>
    <dgm:pt modelId="{D7E94F3A-EAD2-4DC7-AFC5-AAB28BA7C9D3}" type="parTrans" cxnId="{8C39C157-7123-4F37-B533-3BE34753607F}">
      <dgm:prSet/>
      <dgm:spPr/>
      <dgm:t>
        <a:bodyPr/>
        <a:lstStyle/>
        <a:p>
          <a:endParaRPr lang="en-US"/>
        </a:p>
      </dgm:t>
    </dgm:pt>
    <dgm:pt modelId="{BDE7AE9D-595C-42A8-A99D-6548182F37F9}" type="sibTrans" cxnId="{8C39C157-7123-4F37-B533-3BE34753607F}">
      <dgm:prSet/>
      <dgm:spPr/>
      <dgm:t>
        <a:bodyPr/>
        <a:lstStyle/>
        <a:p>
          <a:endParaRPr lang="en-US"/>
        </a:p>
      </dgm:t>
    </dgm:pt>
    <dgm:pt modelId="{2A1A0DF7-23EC-499E-BFCC-5C69BE6B90EA}" type="pres">
      <dgm:prSet presAssocID="{431C0F29-2768-466F-9269-5B3A5C24E1D7}" presName="root" presStyleCnt="0">
        <dgm:presLayoutVars>
          <dgm:dir/>
          <dgm:resizeHandles val="exact"/>
        </dgm:presLayoutVars>
      </dgm:prSet>
      <dgm:spPr/>
    </dgm:pt>
    <dgm:pt modelId="{7BA2BB9E-5C9E-4B1E-BEAB-C66AA1EE41CC}" type="pres">
      <dgm:prSet presAssocID="{608E569B-F5AA-4761-A136-1A2EA43AA094}" presName="compNode" presStyleCnt="0"/>
      <dgm:spPr/>
    </dgm:pt>
    <dgm:pt modelId="{C60DF54C-49E5-4B17-9CD9-F3E4131C2E7A}" type="pres">
      <dgm:prSet presAssocID="{608E569B-F5AA-4761-A136-1A2EA43AA094}" presName="bgRect" presStyleLbl="bgShp" presStyleIdx="0" presStyleCnt="2" custLinFactNeighborX="-39660" custLinFactNeighborY="917"/>
      <dgm:spPr/>
    </dgm:pt>
    <dgm:pt modelId="{1109B3AA-CDF8-4CC1-A2B4-F934A230BD77}" type="pres">
      <dgm:prSet presAssocID="{608E569B-F5AA-4761-A136-1A2EA43AA094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 with solid fill"/>
        </a:ext>
      </dgm:extLst>
    </dgm:pt>
    <dgm:pt modelId="{8DE86740-7892-47CB-A7E3-47ACF703F85B}" type="pres">
      <dgm:prSet presAssocID="{608E569B-F5AA-4761-A136-1A2EA43AA094}" presName="spaceRect" presStyleCnt="0"/>
      <dgm:spPr/>
    </dgm:pt>
    <dgm:pt modelId="{F559C815-1B9A-4318-881D-231419207E85}" type="pres">
      <dgm:prSet presAssocID="{608E569B-F5AA-4761-A136-1A2EA43AA094}" presName="parTx" presStyleLbl="revTx" presStyleIdx="0" presStyleCnt="2">
        <dgm:presLayoutVars>
          <dgm:chMax val="0"/>
          <dgm:chPref val="0"/>
        </dgm:presLayoutVars>
      </dgm:prSet>
      <dgm:spPr/>
    </dgm:pt>
    <dgm:pt modelId="{13B754BB-AC5C-49A2-B831-E46865DE148C}" type="pres">
      <dgm:prSet presAssocID="{781052A6-6A9D-4336-A8C0-2EE6FEF830E9}" presName="sibTrans" presStyleCnt="0"/>
      <dgm:spPr/>
    </dgm:pt>
    <dgm:pt modelId="{A427871C-949D-466D-ABB8-DA5D29DC5737}" type="pres">
      <dgm:prSet presAssocID="{1B18B359-9A49-4C29-A8AF-B92E80871147}" presName="compNode" presStyleCnt="0"/>
      <dgm:spPr/>
    </dgm:pt>
    <dgm:pt modelId="{2A4CD1A7-252E-4654-B5EC-8E278D61EF7C}" type="pres">
      <dgm:prSet presAssocID="{1B18B359-9A49-4C29-A8AF-B92E80871147}" presName="bgRect" presStyleLbl="bgShp" presStyleIdx="1" presStyleCnt="2"/>
      <dgm:spPr/>
    </dgm:pt>
    <dgm:pt modelId="{4CD61396-415D-425B-9730-DCD7B2092814}" type="pres">
      <dgm:prSet presAssocID="{1B18B359-9A49-4C29-A8AF-B92E80871147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 with solid fill"/>
        </a:ext>
      </dgm:extLst>
    </dgm:pt>
    <dgm:pt modelId="{F2A078E0-4C7B-4862-BA6D-444DBC0BA813}" type="pres">
      <dgm:prSet presAssocID="{1B18B359-9A49-4C29-A8AF-B92E80871147}" presName="spaceRect" presStyleCnt="0"/>
      <dgm:spPr/>
    </dgm:pt>
    <dgm:pt modelId="{19135EB8-07EF-47B9-85A5-6CBB0F2AB1BE}" type="pres">
      <dgm:prSet presAssocID="{1B18B359-9A49-4C29-A8AF-B92E80871147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9E8E4E0E-0F45-42B3-8849-C286A2E63FAC}" srcId="{431C0F29-2768-466F-9269-5B3A5C24E1D7}" destId="{608E569B-F5AA-4761-A136-1A2EA43AA094}" srcOrd="0" destOrd="0" parTransId="{E56C77AD-6F86-4735-8E75-7A59FFE026A9}" sibTransId="{781052A6-6A9D-4336-A8C0-2EE6FEF830E9}"/>
    <dgm:cxn modelId="{E065EA47-54C0-184C-92D8-99A061CA5771}" type="presOf" srcId="{1B18B359-9A49-4C29-A8AF-B92E80871147}" destId="{19135EB8-07EF-47B9-85A5-6CBB0F2AB1BE}" srcOrd="0" destOrd="0" presId="urn:microsoft.com/office/officeart/2018/2/layout/IconVerticalSolidList"/>
    <dgm:cxn modelId="{8C39C157-7123-4F37-B533-3BE34753607F}" srcId="{431C0F29-2768-466F-9269-5B3A5C24E1D7}" destId="{1B18B359-9A49-4C29-A8AF-B92E80871147}" srcOrd="1" destOrd="0" parTransId="{D7E94F3A-EAD2-4DC7-AFC5-AAB28BA7C9D3}" sibTransId="{BDE7AE9D-595C-42A8-A99D-6548182F37F9}"/>
    <dgm:cxn modelId="{64B7B6B1-CA27-804A-BDCA-D56A0E938C2B}" type="presOf" srcId="{608E569B-F5AA-4761-A136-1A2EA43AA094}" destId="{F559C815-1B9A-4318-881D-231419207E85}" srcOrd="0" destOrd="0" presId="urn:microsoft.com/office/officeart/2018/2/layout/IconVerticalSolidList"/>
    <dgm:cxn modelId="{21D030E3-1633-4747-AA02-A742C79F9B16}" type="presOf" srcId="{431C0F29-2768-466F-9269-5B3A5C24E1D7}" destId="{2A1A0DF7-23EC-499E-BFCC-5C69BE6B90EA}" srcOrd="0" destOrd="0" presId="urn:microsoft.com/office/officeart/2018/2/layout/IconVerticalSolidList"/>
    <dgm:cxn modelId="{28B843A0-F700-CD42-BEF7-56EEB786834B}" type="presParOf" srcId="{2A1A0DF7-23EC-499E-BFCC-5C69BE6B90EA}" destId="{7BA2BB9E-5C9E-4B1E-BEAB-C66AA1EE41CC}" srcOrd="0" destOrd="0" presId="urn:microsoft.com/office/officeart/2018/2/layout/IconVerticalSolidList"/>
    <dgm:cxn modelId="{0951CAC7-76AA-B84C-A9FC-20A8593B9F6D}" type="presParOf" srcId="{7BA2BB9E-5C9E-4B1E-BEAB-C66AA1EE41CC}" destId="{C60DF54C-49E5-4B17-9CD9-F3E4131C2E7A}" srcOrd="0" destOrd="0" presId="urn:microsoft.com/office/officeart/2018/2/layout/IconVerticalSolidList"/>
    <dgm:cxn modelId="{F6AEC1AC-CF9E-5649-B1AE-AD8BECF7A315}" type="presParOf" srcId="{7BA2BB9E-5C9E-4B1E-BEAB-C66AA1EE41CC}" destId="{1109B3AA-CDF8-4CC1-A2B4-F934A230BD77}" srcOrd="1" destOrd="0" presId="urn:microsoft.com/office/officeart/2018/2/layout/IconVerticalSolidList"/>
    <dgm:cxn modelId="{2DA1BC19-8BD2-C744-A0C4-62AA2A4517CA}" type="presParOf" srcId="{7BA2BB9E-5C9E-4B1E-BEAB-C66AA1EE41CC}" destId="{8DE86740-7892-47CB-A7E3-47ACF703F85B}" srcOrd="2" destOrd="0" presId="urn:microsoft.com/office/officeart/2018/2/layout/IconVerticalSolidList"/>
    <dgm:cxn modelId="{2D9A3D58-3741-E743-A2EF-CF10A360AE71}" type="presParOf" srcId="{7BA2BB9E-5C9E-4B1E-BEAB-C66AA1EE41CC}" destId="{F559C815-1B9A-4318-881D-231419207E85}" srcOrd="3" destOrd="0" presId="urn:microsoft.com/office/officeart/2018/2/layout/IconVerticalSolidList"/>
    <dgm:cxn modelId="{B3F161DA-D92E-CD40-93BD-032D67FA0E9C}" type="presParOf" srcId="{2A1A0DF7-23EC-499E-BFCC-5C69BE6B90EA}" destId="{13B754BB-AC5C-49A2-B831-E46865DE148C}" srcOrd="1" destOrd="0" presId="urn:microsoft.com/office/officeart/2018/2/layout/IconVerticalSolidList"/>
    <dgm:cxn modelId="{207EC366-D411-1340-989F-964A317C7BCE}" type="presParOf" srcId="{2A1A0DF7-23EC-499E-BFCC-5C69BE6B90EA}" destId="{A427871C-949D-466D-ABB8-DA5D29DC5737}" srcOrd="2" destOrd="0" presId="urn:microsoft.com/office/officeart/2018/2/layout/IconVerticalSolidList"/>
    <dgm:cxn modelId="{B23AFDB4-AD2B-384B-B7D2-F88293DEB040}" type="presParOf" srcId="{A427871C-949D-466D-ABB8-DA5D29DC5737}" destId="{2A4CD1A7-252E-4654-B5EC-8E278D61EF7C}" srcOrd="0" destOrd="0" presId="urn:microsoft.com/office/officeart/2018/2/layout/IconVerticalSolidList"/>
    <dgm:cxn modelId="{3708A247-33EE-194C-9356-275EA017A7EA}" type="presParOf" srcId="{A427871C-949D-466D-ABB8-DA5D29DC5737}" destId="{4CD61396-415D-425B-9730-DCD7B2092814}" srcOrd="1" destOrd="0" presId="urn:microsoft.com/office/officeart/2018/2/layout/IconVerticalSolidList"/>
    <dgm:cxn modelId="{0E679090-F924-AB4C-9180-9A5FA4255E04}" type="presParOf" srcId="{A427871C-949D-466D-ABB8-DA5D29DC5737}" destId="{F2A078E0-4C7B-4862-BA6D-444DBC0BA813}" srcOrd="2" destOrd="0" presId="urn:microsoft.com/office/officeart/2018/2/layout/IconVerticalSolidList"/>
    <dgm:cxn modelId="{CEE016ED-3AB1-F143-AD88-25ED89546C08}" type="presParOf" srcId="{A427871C-949D-466D-ABB8-DA5D29DC5737}" destId="{19135EB8-07EF-47B9-85A5-6CBB0F2AB1B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BE2E1C-59F3-C94C-8C51-C454761737BE}" type="doc">
      <dgm:prSet loTypeId="urn:microsoft.com/office/officeart/2005/8/layout/hList1" loCatId="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357D14ED-7843-C742-98A8-C1E93A476B6D}">
      <dgm:prSet phldrT="[Text]"/>
      <dgm:spPr/>
      <dgm:t>
        <a:bodyPr/>
        <a:lstStyle/>
        <a:p>
          <a:pPr rtl="0"/>
          <a:r>
            <a:rPr lang="en-US">
              <a:latin typeface="Aptos Display" panose="02110004020202020204"/>
            </a:rPr>
            <a:t>Non-Resident City Return</a:t>
          </a:r>
          <a:endParaRPr lang="en-US"/>
        </a:p>
      </dgm:t>
    </dgm:pt>
    <dgm:pt modelId="{5677A386-95CD-F043-A75F-8B99EE97059A}" type="parTrans" cxnId="{16D2CF89-C1FC-564C-9004-C8554AE9CF4E}">
      <dgm:prSet/>
      <dgm:spPr/>
      <dgm:t>
        <a:bodyPr/>
        <a:lstStyle/>
        <a:p>
          <a:endParaRPr lang="en-US"/>
        </a:p>
      </dgm:t>
    </dgm:pt>
    <dgm:pt modelId="{1A4C618F-7B03-B141-BF6C-BC38AE2ED8A3}" type="sibTrans" cxnId="{16D2CF89-C1FC-564C-9004-C8554AE9CF4E}">
      <dgm:prSet/>
      <dgm:spPr/>
      <dgm:t>
        <a:bodyPr/>
        <a:lstStyle/>
        <a:p>
          <a:endParaRPr lang="en-US"/>
        </a:p>
      </dgm:t>
    </dgm:pt>
    <dgm:pt modelId="{98A3E3E9-D212-924C-912D-35B256E63220}">
      <dgm:prSet phldrT="[Text]"/>
      <dgm:spPr/>
      <dgm:t>
        <a:bodyPr/>
        <a:lstStyle/>
        <a:p>
          <a:pPr rtl="0"/>
          <a:r>
            <a:rPr lang="en-US">
              <a:latin typeface="Aptos Display" panose="02110004020202020204"/>
            </a:rPr>
            <a:t>Resident City Return</a:t>
          </a:r>
          <a:endParaRPr lang="en-US"/>
        </a:p>
      </dgm:t>
    </dgm:pt>
    <dgm:pt modelId="{E622D8F0-DE62-5345-A4C7-4A4D53D11640}" type="parTrans" cxnId="{75518240-2ACC-1D4C-B9B7-5697F99F78E5}">
      <dgm:prSet/>
      <dgm:spPr/>
      <dgm:t>
        <a:bodyPr/>
        <a:lstStyle/>
        <a:p>
          <a:endParaRPr lang="en-US"/>
        </a:p>
      </dgm:t>
    </dgm:pt>
    <dgm:pt modelId="{BD270F61-B602-2F42-AD92-9C38FAD1D8FF}" type="sibTrans" cxnId="{75518240-2ACC-1D4C-B9B7-5697F99F78E5}">
      <dgm:prSet/>
      <dgm:spPr/>
      <dgm:t>
        <a:bodyPr/>
        <a:lstStyle/>
        <a:p>
          <a:endParaRPr lang="en-US"/>
        </a:p>
      </dgm:t>
    </dgm:pt>
    <dgm:pt modelId="{3193825E-DAA4-4545-8FE9-722EDD166919}">
      <dgm:prSet/>
      <dgm:spPr/>
      <dgm:t>
        <a:bodyPr/>
        <a:lstStyle/>
        <a:p>
          <a:pPr rtl="0"/>
          <a:r>
            <a:rPr lang="en-US">
              <a:latin typeface="Aptos Display" panose="02110004020202020204"/>
            </a:rPr>
            <a:t>Lived</a:t>
          </a:r>
          <a:r>
            <a:rPr lang="en-US"/>
            <a:t> in a designated taxing locality </a:t>
          </a:r>
          <a:endParaRPr lang="en-US">
            <a:latin typeface="Aptos Display" panose="02110004020202020204"/>
          </a:endParaRPr>
        </a:p>
      </dgm:t>
    </dgm:pt>
    <dgm:pt modelId="{2B3FC017-A61B-094F-8840-0032A852DDA4}" type="parTrans" cxnId="{5A017B8D-E448-1B4C-AEE5-0A26C92F7922}">
      <dgm:prSet/>
      <dgm:spPr/>
      <dgm:t>
        <a:bodyPr/>
        <a:lstStyle/>
        <a:p>
          <a:endParaRPr lang="en-US"/>
        </a:p>
      </dgm:t>
    </dgm:pt>
    <dgm:pt modelId="{FDAC63F5-6FBC-2F44-988D-5AB68F34AD2F}" type="sibTrans" cxnId="{5A017B8D-E448-1B4C-AEE5-0A26C92F7922}">
      <dgm:prSet/>
      <dgm:spPr/>
      <dgm:t>
        <a:bodyPr/>
        <a:lstStyle/>
        <a:p>
          <a:endParaRPr lang="en-US"/>
        </a:p>
      </dgm:t>
    </dgm:pt>
    <dgm:pt modelId="{E32C77C6-9B70-3B41-BE4B-A3329D1B2994}">
      <dgm:prSet/>
      <dgm:spPr/>
      <dgm:t>
        <a:bodyPr/>
        <a:lstStyle/>
        <a:p>
          <a:pPr algn="l"/>
          <a:r>
            <a:rPr lang="en-US"/>
            <a:t>Worked in a taxing locality</a:t>
          </a:r>
        </a:p>
      </dgm:t>
    </dgm:pt>
    <dgm:pt modelId="{2CFCC1CE-5718-3D4C-9B39-D96DBF9B2790}" type="parTrans" cxnId="{7227AED2-E9EA-A342-94F0-0F999C205A7E}">
      <dgm:prSet/>
      <dgm:spPr/>
      <dgm:t>
        <a:bodyPr/>
        <a:lstStyle/>
        <a:p>
          <a:endParaRPr lang="en-US"/>
        </a:p>
      </dgm:t>
    </dgm:pt>
    <dgm:pt modelId="{449F9B54-099B-5B4F-85B5-25F6E060AC60}" type="sibTrans" cxnId="{7227AED2-E9EA-A342-94F0-0F999C205A7E}">
      <dgm:prSet/>
      <dgm:spPr/>
      <dgm:t>
        <a:bodyPr/>
        <a:lstStyle/>
        <a:p>
          <a:endParaRPr lang="en-US"/>
        </a:p>
      </dgm:t>
    </dgm:pt>
    <dgm:pt modelId="{58024545-0123-C14C-8EB2-A47817880F20}">
      <dgm:prSet/>
      <dgm:spPr/>
      <dgm:t>
        <a:bodyPr/>
        <a:lstStyle/>
        <a:p>
          <a:pPr algn="l"/>
          <a:r>
            <a:rPr lang="en-US" b="0"/>
            <a:t>Did </a:t>
          </a:r>
          <a:r>
            <a:rPr lang="en-US" b="1"/>
            <a:t>not</a:t>
          </a:r>
          <a:r>
            <a:rPr lang="en-US" b="0"/>
            <a:t> live in that locality during the time worked</a:t>
          </a:r>
          <a:endParaRPr lang="en-US"/>
        </a:p>
      </dgm:t>
    </dgm:pt>
    <dgm:pt modelId="{44B18912-BB93-514E-A126-7576523F6669}" type="parTrans" cxnId="{802C76F7-44EC-2041-A540-1AA95D23AE12}">
      <dgm:prSet/>
      <dgm:spPr/>
      <dgm:t>
        <a:bodyPr/>
        <a:lstStyle/>
        <a:p>
          <a:endParaRPr lang="en-US"/>
        </a:p>
      </dgm:t>
    </dgm:pt>
    <dgm:pt modelId="{2EBD3992-725C-1947-A82A-E5E925AB7361}" type="sibTrans" cxnId="{802C76F7-44EC-2041-A540-1AA95D23AE12}">
      <dgm:prSet/>
      <dgm:spPr/>
      <dgm:t>
        <a:bodyPr/>
        <a:lstStyle/>
        <a:p>
          <a:endParaRPr lang="en-US"/>
        </a:p>
      </dgm:t>
    </dgm:pt>
    <dgm:pt modelId="{FC9AFAD3-447F-40A0-9F15-6C96CC539153}">
      <dgm:prSet phldr="0"/>
      <dgm:spPr/>
      <dgm:t>
        <a:bodyPr/>
        <a:lstStyle/>
        <a:p>
          <a:endParaRPr lang="en-US"/>
        </a:p>
      </dgm:t>
    </dgm:pt>
    <dgm:pt modelId="{38E58CBF-AF67-4AC9-96D9-B62A5BF3B924}" type="parTrans" cxnId="{75EBCD14-9276-4FAC-8037-A10B3CFCB298}">
      <dgm:prSet/>
      <dgm:spPr/>
    </dgm:pt>
    <dgm:pt modelId="{4648ED5A-9175-48CA-83E4-C6A142ABC027}" type="sibTrans" cxnId="{75EBCD14-9276-4FAC-8037-A10B3CFCB298}">
      <dgm:prSet/>
      <dgm:spPr/>
    </dgm:pt>
    <dgm:pt modelId="{8CB2D8C4-F2F4-4E5B-A2C3-3F85BB0C9B60}">
      <dgm:prSet phldr="0"/>
      <dgm:spPr/>
      <dgm:t>
        <a:bodyPr/>
        <a:lstStyle/>
        <a:p>
          <a:r>
            <a:rPr lang="en-US"/>
            <a:t>Earned income from any source while living there</a:t>
          </a:r>
        </a:p>
      </dgm:t>
    </dgm:pt>
    <dgm:pt modelId="{3A23AD64-603A-4516-AAE7-9EED49CD0E03}" type="parTrans" cxnId="{55FEDC52-4E2B-46C3-B025-E09D9664A752}">
      <dgm:prSet/>
      <dgm:spPr/>
    </dgm:pt>
    <dgm:pt modelId="{3D1BE4E9-937D-49FE-9A56-541705E93191}" type="sibTrans" cxnId="{55FEDC52-4E2B-46C3-B025-E09D9664A752}">
      <dgm:prSet/>
      <dgm:spPr/>
    </dgm:pt>
    <dgm:pt modelId="{C0C03F19-C05F-3A4A-A5AA-B90673424832}" type="pres">
      <dgm:prSet presAssocID="{D2BE2E1C-59F3-C94C-8C51-C454761737BE}" presName="Name0" presStyleCnt="0">
        <dgm:presLayoutVars>
          <dgm:dir/>
          <dgm:animLvl val="lvl"/>
          <dgm:resizeHandles val="exact"/>
        </dgm:presLayoutVars>
      </dgm:prSet>
      <dgm:spPr/>
    </dgm:pt>
    <dgm:pt modelId="{07609C36-CD29-9A4F-85F7-C192B513503D}" type="pres">
      <dgm:prSet presAssocID="{98A3E3E9-D212-924C-912D-35B256E63220}" presName="composite" presStyleCnt="0"/>
      <dgm:spPr/>
    </dgm:pt>
    <dgm:pt modelId="{96616636-7F6C-D949-836D-D7CB38BDAF4A}" type="pres">
      <dgm:prSet presAssocID="{98A3E3E9-D212-924C-912D-35B256E6322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E801149E-EB51-8A4E-AA55-F0B4F926B758}" type="pres">
      <dgm:prSet presAssocID="{98A3E3E9-D212-924C-912D-35B256E63220}" presName="desTx" presStyleLbl="alignAccFollowNode1" presStyleIdx="0" presStyleCnt="2">
        <dgm:presLayoutVars>
          <dgm:bulletEnabled val="1"/>
        </dgm:presLayoutVars>
      </dgm:prSet>
      <dgm:spPr/>
    </dgm:pt>
    <dgm:pt modelId="{863C34A7-3EB8-C941-9E32-2F3DF2FD644C}" type="pres">
      <dgm:prSet presAssocID="{BD270F61-B602-2F42-AD92-9C38FAD1D8FF}" presName="space" presStyleCnt="0"/>
      <dgm:spPr/>
    </dgm:pt>
    <dgm:pt modelId="{B9312473-D5A0-AE4A-A83C-2CBBD6ACF759}" type="pres">
      <dgm:prSet presAssocID="{357D14ED-7843-C742-98A8-C1E93A476B6D}" presName="composite" presStyleCnt="0"/>
      <dgm:spPr/>
    </dgm:pt>
    <dgm:pt modelId="{72357562-E8A9-A843-B717-D1CE2257A217}" type="pres">
      <dgm:prSet presAssocID="{357D14ED-7843-C742-98A8-C1E93A476B6D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0E51B502-0FEF-DC4A-BB2A-518C6A35AE44}" type="pres">
      <dgm:prSet presAssocID="{357D14ED-7843-C742-98A8-C1E93A476B6D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75EBCD14-9276-4FAC-8037-A10B3CFCB298}" srcId="{357D14ED-7843-C742-98A8-C1E93A476B6D}" destId="{FC9AFAD3-447F-40A0-9F15-6C96CC539153}" srcOrd="2" destOrd="0" parTransId="{38E58CBF-AF67-4AC9-96D9-B62A5BF3B924}" sibTransId="{4648ED5A-9175-48CA-83E4-C6A142ABC027}"/>
    <dgm:cxn modelId="{6B5ADE29-B364-4944-B671-474571A6CDED}" type="presOf" srcId="{8CB2D8C4-F2F4-4E5B-A2C3-3F85BB0C9B60}" destId="{E801149E-EB51-8A4E-AA55-F0B4F926B758}" srcOrd="0" destOrd="1" presId="urn:microsoft.com/office/officeart/2005/8/layout/hList1"/>
    <dgm:cxn modelId="{489FA12D-C622-E445-8774-D278388B7301}" type="presOf" srcId="{98A3E3E9-D212-924C-912D-35B256E63220}" destId="{96616636-7F6C-D949-836D-D7CB38BDAF4A}" srcOrd="0" destOrd="0" presId="urn:microsoft.com/office/officeart/2005/8/layout/hList1"/>
    <dgm:cxn modelId="{DC0A7340-CAFA-924E-AAFF-A3353CDCEFDE}" type="presOf" srcId="{D2BE2E1C-59F3-C94C-8C51-C454761737BE}" destId="{C0C03F19-C05F-3A4A-A5AA-B90673424832}" srcOrd="0" destOrd="0" presId="urn:microsoft.com/office/officeart/2005/8/layout/hList1"/>
    <dgm:cxn modelId="{75518240-2ACC-1D4C-B9B7-5697F99F78E5}" srcId="{D2BE2E1C-59F3-C94C-8C51-C454761737BE}" destId="{98A3E3E9-D212-924C-912D-35B256E63220}" srcOrd="0" destOrd="0" parTransId="{E622D8F0-DE62-5345-A4C7-4A4D53D11640}" sibTransId="{BD270F61-B602-2F42-AD92-9C38FAD1D8FF}"/>
    <dgm:cxn modelId="{55FEDC52-4E2B-46C3-B025-E09D9664A752}" srcId="{98A3E3E9-D212-924C-912D-35B256E63220}" destId="{8CB2D8C4-F2F4-4E5B-A2C3-3F85BB0C9B60}" srcOrd="1" destOrd="0" parTransId="{3A23AD64-603A-4516-AAE7-9EED49CD0E03}" sibTransId="{3D1BE4E9-937D-49FE-9A56-541705E93191}"/>
    <dgm:cxn modelId="{8499FC7C-5314-4FDF-B714-3B4EACBF6E73}" type="presOf" srcId="{FC9AFAD3-447F-40A0-9F15-6C96CC539153}" destId="{0E51B502-0FEF-DC4A-BB2A-518C6A35AE44}" srcOrd="0" destOrd="2" presId="urn:microsoft.com/office/officeart/2005/8/layout/hList1"/>
    <dgm:cxn modelId="{16D2CF89-C1FC-564C-9004-C8554AE9CF4E}" srcId="{D2BE2E1C-59F3-C94C-8C51-C454761737BE}" destId="{357D14ED-7843-C742-98A8-C1E93A476B6D}" srcOrd="1" destOrd="0" parTransId="{5677A386-95CD-F043-A75F-8B99EE97059A}" sibTransId="{1A4C618F-7B03-B141-BF6C-BC38AE2ED8A3}"/>
    <dgm:cxn modelId="{5A017B8D-E448-1B4C-AEE5-0A26C92F7922}" srcId="{98A3E3E9-D212-924C-912D-35B256E63220}" destId="{3193825E-DAA4-4545-8FE9-722EDD166919}" srcOrd="0" destOrd="0" parTransId="{2B3FC017-A61B-094F-8840-0032A852DDA4}" sibTransId="{FDAC63F5-6FBC-2F44-988D-5AB68F34AD2F}"/>
    <dgm:cxn modelId="{9705D5A9-40EA-BF46-9DB0-EDD60566237B}" type="presOf" srcId="{58024545-0123-C14C-8EB2-A47817880F20}" destId="{0E51B502-0FEF-DC4A-BB2A-518C6A35AE44}" srcOrd="0" destOrd="1" presId="urn:microsoft.com/office/officeart/2005/8/layout/hList1"/>
    <dgm:cxn modelId="{9A8106B4-2150-634E-A66A-A54E0B023247}" type="presOf" srcId="{3193825E-DAA4-4545-8FE9-722EDD166919}" destId="{E801149E-EB51-8A4E-AA55-F0B4F926B758}" srcOrd="0" destOrd="0" presId="urn:microsoft.com/office/officeart/2005/8/layout/hList1"/>
    <dgm:cxn modelId="{4057DBC7-B6F1-4E4F-AB3D-9F5427E824A0}" type="presOf" srcId="{E32C77C6-9B70-3B41-BE4B-A3329D1B2994}" destId="{0E51B502-0FEF-DC4A-BB2A-518C6A35AE44}" srcOrd="0" destOrd="0" presId="urn:microsoft.com/office/officeart/2005/8/layout/hList1"/>
    <dgm:cxn modelId="{7227AED2-E9EA-A342-94F0-0F999C205A7E}" srcId="{357D14ED-7843-C742-98A8-C1E93A476B6D}" destId="{E32C77C6-9B70-3B41-BE4B-A3329D1B2994}" srcOrd="0" destOrd="0" parTransId="{2CFCC1CE-5718-3D4C-9B39-D96DBF9B2790}" sibTransId="{449F9B54-099B-5B4F-85B5-25F6E060AC60}"/>
    <dgm:cxn modelId="{E36613DE-6F06-E94E-86CD-F14E6D10FFCD}" type="presOf" srcId="{357D14ED-7843-C742-98A8-C1E93A476B6D}" destId="{72357562-E8A9-A843-B717-D1CE2257A217}" srcOrd="0" destOrd="0" presId="urn:microsoft.com/office/officeart/2005/8/layout/hList1"/>
    <dgm:cxn modelId="{802C76F7-44EC-2041-A540-1AA95D23AE12}" srcId="{357D14ED-7843-C742-98A8-C1E93A476B6D}" destId="{58024545-0123-C14C-8EB2-A47817880F20}" srcOrd="1" destOrd="0" parTransId="{44B18912-BB93-514E-A126-7576523F6669}" sibTransId="{2EBD3992-725C-1947-A82A-E5E925AB7361}"/>
    <dgm:cxn modelId="{527959AE-D621-B84D-B0C1-FA5BAD2B5DD7}" type="presParOf" srcId="{C0C03F19-C05F-3A4A-A5AA-B90673424832}" destId="{07609C36-CD29-9A4F-85F7-C192B513503D}" srcOrd="0" destOrd="0" presId="urn:microsoft.com/office/officeart/2005/8/layout/hList1"/>
    <dgm:cxn modelId="{9FD59B1F-6CF9-EE48-B47C-4705E945B5E0}" type="presParOf" srcId="{07609C36-CD29-9A4F-85F7-C192B513503D}" destId="{96616636-7F6C-D949-836D-D7CB38BDAF4A}" srcOrd="0" destOrd="0" presId="urn:microsoft.com/office/officeart/2005/8/layout/hList1"/>
    <dgm:cxn modelId="{60A870A0-F8AA-054A-A94A-1D0C07ED5728}" type="presParOf" srcId="{07609C36-CD29-9A4F-85F7-C192B513503D}" destId="{E801149E-EB51-8A4E-AA55-F0B4F926B758}" srcOrd="1" destOrd="0" presId="urn:microsoft.com/office/officeart/2005/8/layout/hList1"/>
    <dgm:cxn modelId="{937CE7CC-109B-A14B-B7FC-E1C70F9D7C53}" type="presParOf" srcId="{C0C03F19-C05F-3A4A-A5AA-B90673424832}" destId="{863C34A7-3EB8-C941-9E32-2F3DF2FD644C}" srcOrd="1" destOrd="0" presId="urn:microsoft.com/office/officeart/2005/8/layout/hList1"/>
    <dgm:cxn modelId="{E6BEB7A4-23F3-9749-8CD3-FB91F8A70C3F}" type="presParOf" srcId="{C0C03F19-C05F-3A4A-A5AA-B90673424832}" destId="{B9312473-D5A0-AE4A-A83C-2CBBD6ACF759}" srcOrd="2" destOrd="0" presId="urn:microsoft.com/office/officeart/2005/8/layout/hList1"/>
    <dgm:cxn modelId="{E8180C76-0DD6-BD44-9C7F-71A7D3C3AB6E}" type="presParOf" srcId="{B9312473-D5A0-AE4A-A83C-2CBBD6ACF759}" destId="{72357562-E8A9-A843-B717-D1CE2257A217}" srcOrd="0" destOrd="0" presId="urn:microsoft.com/office/officeart/2005/8/layout/hList1"/>
    <dgm:cxn modelId="{67E764FE-C0D2-CA41-933D-9FF8E129AF15}" type="presParOf" srcId="{B9312473-D5A0-AE4A-A83C-2CBBD6ACF759}" destId="{0E51B502-0FEF-DC4A-BB2A-518C6A35AE4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1C0F29-2768-466F-9269-5B3A5C24E1D7}" type="doc">
      <dgm:prSet loTypeId="urn:microsoft.com/office/officeart/2005/8/layout/defaul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5CB64D39-0058-4E53-9288-C4AB764F035E}">
      <dgm:prSet phldr="0"/>
      <dgm:spPr/>
      <dgm:t>
        <a:bodyPr/>
        <a:lstStyle/>
        <a:p>
          <a:r>
            <a:rPr lang="en-US" sz="1900">
              <a:latin typeface="Aptos Display" panose="02110004020202020204"/>
              <a:ea typeface="+mn-ea"/>
              <a:cs typeface="+mn-cs"/>
            </a:rPr>
            <a:t>Albion</a:t>
          </a:r>
          <a:endParaRPr lang="en-US"/>
        </a:p>
      </dgm:t>
    </dgm:pt>
    <dgm:pt modelId="{894C0C10-84AB-4E8C-8715-54992F7310D3}" type="parTrans" cxnId="{B45C838A-C9ED-4B8E-BCFC-AB5F95F2D161}">
      <dgm:prSet/>
      <dgm:spPr/>
      <dgm:t>
        <a:bodyPr/>
        <a:lstStyle/>
        <a:p>
          <a:endParaRPr lang="en-US"/>
        </a:p>
      </dgm:t>
    </dgm:pt>
    <dgm:pt modelId="{03956A7C-D46E-46A5-8478-F5ADB1C77BD1}" type="sibTrans" cxnId="{B45C838A-C9ED-4B8E-BCFC-AB5F95F2D161}">
      <dgm:prSet/>
      <dgm:spPr/>
      <dgm:t>
        <a:bodyPr/>
        <a:lstStyle/>
        <a:p>
          <a:endParaRPr lang="en-US"/>
        </a:p>
      </dgm:t>
    </dgm:pt>
    <dgm:pt modelId="{8E7AD5D5-64B8-4F00-A37C-1C32EAF19850}">
      <dgm:prSet phldr="0"/>
      <dgm:spPr/>
      <dgm:t>
        <a:bodyPr/>
        <a:lstStyle/>
        <a:p>
          <a:pPr rtl="0"/>
          <a:r>
            <a:rPr lang="en-US" sz="1900">
              <a:latin typeface="Aptos Display" panose="02110004020202020204"/>
              <a:ea typeface="+mn-ea"/>
              <a:cs typeface="+mn-cs"/>
            </a:rPr>
            <a:t>Battle Creek</a:t>
          </a:r>
        </a:p>
      </dgm:t>
    </dgm:pt>
    <dgm:pt modelId="{EC1D100D-8C3A-405C-8C53-0C952368251B}" type="parTrans" cxnId="{21F1D507-ABDC-48DD-B9D2-A18CF7A3AD60}">
      <dgm:prSet/>
      <dgm:spPr/>
    </dgm:pt>
    <dgm:pt modelId="{A6F0A7B9-1F17-4820-9D30-7376FE98D878}" type="sibTrans" cxnId="{21F1D507-ABDC-48DD-B9D2-A18CF7A3AD60}">
      <dgm:prSet/>
      <dgm:spPr/>
    </dgm:pt>
    <dgm:pt modelId="{A0648CCD-04C8-421E-B507-F3DBB671164B}">
      <dgm:prSet phldr="0"/>
      <dgm:spPr/>
      <dgm:t>
        <a:bodyPr/>
        <a:lstStyle/>
        <a:p>
          <a:pPr rtl="0"/>
          <a:r>
            <a:rPr lang="en-US" sz="1900">
              <a:latin typeface="Aptos Display" panose="02110004020202020204"/>
              <a:ea typeface="+mn-ea"/>
              <a:cs typeface="+mn-cs"/>
            </a:rPr>
            <a:t>Benton Harbor</a:t>
          </a:r>
        </a:p>
      </dgm:t>
    </dgm:pt>
    <dgm:pt modelId="{400C543B-D237-42DE-97EF-53680D6096EC}" type="parTrans" cxnId="{D1D59254-A9AC-4C2B-AABC-798FC9DD7505}">
      <dgm:prSet/>
      <dgm:spPr/>
    </dgm:pt>
    <dgm:pt modelId="{60EC3A8C-A7CF-422A-AF77-5F061C878EE5}" type="sibTrans" cxnId="{D1D59254-A9AC-4C2B-AABC-798FC9DD7505}">
      <dgm:prSet/>
      <dgm:spPr/>
    </dgm:pt>
    <dgm:pt modelId="{E17D1522-23EC-4B32-8C6B-F3FC3D961C75}">
      <dgm:prSet phldr="0"/>
      <dgm:spPr/>
      <dgm:t>
        <a:bodyPr/>
        <a:lstStyle/>
        <a:p>
          <a:pPr rtl="0"/>
          <a:r>
            <a:rPr lang="en-US" sz="1900">
              <a:latin typeface="Aptos Display" panose="02110004020202020204"/>
              <a:ea typeface="+mn-ea"/>
              <a:cs typeface="+mn-cs"/>
            </a:rPr>
            <a:t>Big Rapids</a:t>
          </a:r>
        </a:p>
      </dgm:t>
    </dgm:pt>
    <dgm:pt modelId="{03921E87-9933-4B8F-AC2D-9F25AC2D3B97}" type="parTrans" cxnId="{14E29389-F786-4168-9C52-3AF6C9E39ED0}">
      <dgm:prSet/>
      <dgm:spPr/>
    </dgm:pt>
    <dgm:pt modelId="{07E7A957-A88F-4AD4-8408-C6DA1137825E}" type="sibTrans" cxnId="{14E29389-F786-4168-9C52-3AF6C9E39ED0}">
      <dgm:prSet/>
      <dgm:spPr/>
    </dgm:pt>
    <dgm:pt modelId="{A9D03D70-0D00-47E5-88DD-CADD500832B0}">
      <dgm:prSet phldr="0"/>
      <dgm:spPr/>
      <dgm:t>
        <a:bodyPr/>
        <a:lstStyle/>
        <a:p>
          <a:r>
            <a:rPr lang="en-US" sz="1900">
              <a:latin typeface="Aptos Display" panose="02110004020202020204"/>
              <a:ea typeface="+mn-ea"/>
              <a:cs typeface="+mn-cs"/>
            </a:rPr>
            <a:t>Detroit</a:t>
          </a:r>
        </a:p>
      </dgm:t>
    </dgm:pt>
    <dgm:pt modelId="{B87EA5CD-208A-4070-892E-77815970A252}" type="parTrans" cxnId="{68242D46-B22F-47C2-ACD6-12AD761A5CFA}">
      <dgm:prSet/>
      <dgm:spPr/>
    </dgm:pt>
    <dgm:pt modelId="{61818B6A-3B2E-4804-B6FF-BD0F5A511A99}" type="sibTrans" cxnId="{68242D46-B22F-47C2-ACD6-12AD761A5CFA}">
      <dgm:prSet/>
      <dgm:spPr/>
    </dgm:pt>
    <dgm:pt modelId="{771C5263-D955-4C8A-AD7E-7A207910C663}">
      <dgm:prSet phldr="0"/>
      <dgm:spPr/>
      <dgm:t>
        <a:bodyPr/>
        <a:lstStyle/>
        <a:p>
          <a:pPr rtl="0"/>
          <a:r>
            <a:rPr lang="en-US" sz="1900">
              <a:latin typeface="Aptos Display" panose="02110004020202020204"/>
              <a:ea typeface="+mn-ea"/>
              <a:cs typeface="+mn-cs"/>
            </a:rPr>
            <a:t>East Lansing</a:t>
          </a:r>
        </a:p>
      </dgm:t>
    </dgm:pt>
    <dgm:pt modelId="{B1FDFB95-FCDD-48FF-B181-CFF96198F190}" type="parTrans" cxnId="{2A3ABEBC-543D-4853-AB6F-1449E36C87BC}">
      <dgm:prSet/>
      <dgm:spPr/>
    </dgm:pt>
    <dgm:pt modelId="{E2EC010C-E350-447B-B817-A82C8C36D729}" type="sibTrans" cxnId="{2A3ABEBC-543D-4853-AB6F-1449E36C87BC}">
      <dgm:prSet/>
      <dgm:spPr/>
    </dgm:pt>
    <dgm:pt modelId="{ACFC7D10-A37E-4295-96DB-868068EC3208}">
      <dgm:prSet phldr="0"/>
      <dgm:spPr/>
      <dgm:t>
        <a:bodyPr/>
        <a:lstStyle/>
        <a:p>
          <a:r>
            <a:rPr lang="en-US" sz="1900">
              <a:latin typeface="Aptos Display" panose="02110004020202020204"/>
              <a:ea typeface="+mn-ea"/>
              <a:cs typeface="+mn-cs"/>
            </a:rPr>
            <a:t>Flint</a:t>
          </a:r>
        </a:p>
      </dgm:t>
    </dgm:pt>
    <dgm:pt modelId="{746A6757-EDDE-4FD2-978E-41BF263E9D81}" type="parTrans" cxnId="{F0195211-B964-40B1-B257-8C00431BD8F8}">
      <dgm:prSet/>
      <dgm:spPr/>
    </dgm:pt>
    <dgm:pt modelId="{152F64F4-97E5-4ACB-A599-B4F220AFC4BD}" type="sibTrans" cxnId="{F0195211-B964-40B1-B257-8C00431BD8F8}">
      <dgm:prSet/>
      <dgm:spPr/>
    </dgm:pt>
    <dgm:pt modelId="{9A9E0867-6F3C-4DA3-A754-A195388C1690}">
      <dgm:prSet phldr="0"/>
      <dgm:spPr/>
      <dgm:t>
        <a:bodyPr/>
        <a:lstStyle/>
        <a:p>
          <a:pPr rtl="0"/>
          <a:r>
            <a:rPr lang="en-US" sz="1900">
              <a:latin typeface="Aptos Display" panose="02110004020202020204"/>
              <a:ea typeface="+mn-ea"/>
              <a:cs typeface="+mn-cs"/>
            </a:rPr>
            <a:t>Grand Rapids</a:t>
          </a:r>
        </a:p>
      </dgm:t>
    </dgm:pt>
    <dgm:pt modelId="{7A27D458-7FE8-4816-A7F4-B21B9A67BE80}" type="parTrans" cxnId="{D3B5A298-94E2-4C18-BA9E-4585FD3C5466}">
      <dgm:prSet/>
      <dgm:spPr/>
    </dgm:pt>
    <dgm:pt modelId="{7EABE8FB-10A5-4A7E-973C-C96D4A9EBD4E}" type="sibTrans" cxnId="{D3B5A298-94E2-4C18-BA9E-4585FD3C5466}">
      <dgm:prSet/>
      <dgm:spPr/>
    </dgm:pt>
    <dgm:pt modelId="{237E5394-8471-4080-B271-399E2F39CEAB}">
      <dgm:prSet phldr="0"/>
      <dgm:spPr/>
      <dgm:t>
        <a:bodyPr/>
        <a:lstStyle/>
        <a:p>
          <a:r>
            <a:rPr lang="en-US" sz="1900">
              <a:latin typeface="Aptos Display" panose="02110004020202020204"/>
              <a:ea typeface="+mn-ea"/>
              <a:cs typeface="+mn-cs"/>
            </a:rPr>
            <a:t>Grayling</a:t>
          </a:r>
        </a:p>
      </dgm:t>
    </dgm:pt>
    <dgm:pt modelId="{97C12FF3-0CE5-455A-AC53-FD7CD89AFAC9}" type="parTrans" cxnId="{9105B3C1-A2B9-4D2B-B2A8-199CDF31CFEA}">
      <dgm:prSet/>
      <dgm:spPr/>
    </dgm:pt>
    <dgm:pt modelId="{C7523E90-0056-4F9C-8533-613D96BAD689}" type="sibTrans" cxnId="{9105B3C1-A2B9-4D2B-B2A8-199CDF31CFEA}">
      <dgm:prSet/>
      <dgm:spPr/>
    </dgm:pt>
    <dgm:pt modelId="{516218B0-535A-4F02-8F94-FE6DD3DDE459}">
      <dgm:prSet phldr="0"/>
      <dgm:spPr/>
      <dgm:t>
        <a:bodyPr/>
        <a:lstStyle/>
        <a:p>
          <a:r>
            <a:rPr lang="en-US" sz="1900">
              <a:latin typeface="Aptos Display" panose="02110004020202020204"/>
              <a:ea typeface="+mn-ea"/>
              <a:cs typeface="+mn-cs"/>
            </a:rPr>
            <a:t>Hamtramack</a:t>
          </a:r>
        </a:p>
      </dgm:t>
    </dgm:pt>
    <dgm:pt modelId="{946A2464-DB37-432C-AFD2-5F031F2FA3E9}" type="parTrans" cxnId="{9BE1942C-FB9F-4E25-884F-1F883352A288}">
      <dgm:prSet/>
      <dgm:spPr/>
    </dgm:pt>
    <dgm:pt modelId="{74CA70FB-3BE9-42E4-A451-6EB2E2A75267}" type="sibTrans" cxnId="{9BE1942C-FB9F-4E25-884F-1F883352A288}">
      <dgm:prSet/>
      <dgm:spPr/>
    </dgm:pt>
    <dgm:pt modelId="{FCF9664D-B41A-40E4-9C3B-8F1A4E6A92A2}">
      <dgm:prSet phldr="0"/>
      <dgm:spPr/>
      <dgm:t>
        <a:bodyPr/>
        <a:lstStyle/>
        <a:p>
          <a:pPr rtl="0"/>
          <a:r>
            <a:rPr lang="en-US" sz="1900">
              <a:latin typeface="Aptos Display" panose="02110004020202020204"/>
              <a:ea typeface="+mn-ea"/>
              <a:cs typeface="+mn-cs"/>
            </a:rPr>
            <a:t>Highland Park</a:t>
          </a:r>
        </a:p>
      </dgm:t>
    </dgm:pt>
    <dgm:pt modelId="{0B3032F8-E4F1-4E56-8246-C6F592804238}" type="parTrans" cxnId="{69C12FF5-2F70-4C46-91E5-77B90199957D}">
      <dgm:prSet/>
      <dgm:spPr/>
    </dgm:pt>
    <dgm:pt modelId="{3FCD4CB2-32B0-4136-B794-9888BA4219E1}" type="sibTrans" cxnId="{69C12FF5-2F70-4C46-91E5-77B90199957D}">
      <dgm:prSet/>
      <dgm:spPr/>
    </dgm:pt>
    <dgm:pt modelId="{371DBBF5-5764-4BCF-A8A5-A424197743E6}">
      <dgm:prSet phldr="0"/>
      <dgm:spPr/>
      <dgm:t>
        <a:bodyPr/>
        <a:lstStyle/>
        <a:p>
          <a:r>
            <a:rPr lang="en-US" sz="1900">
              <a:latin typeface="Aptos Display" panose="02110004020202020204"/>
              <a:ea typeface="+mn-ea"/>
              <a:cs typeface="+mn-cs"/>
            </a:rPr>
            <a:t>Hudson</a:t>
          </a:r>
        </a:p>
      </dgm:t>
    </dgm:pt>
    <dgm:pt modelId="{1493F4DF-C22B-49AB-BCCC-F6B72E899FE5}" type="parTrans" cxnId="{04FE17D7-73A3-4E16-9B8C-BBF8E16CCEC9}">
      <dgm:prSet/>
      <dgm:spPr/>
    </dgm:pt>
    <dgm:pt modelId="{728D7536-421F-410B-B7E0-418C3AB732E2}" type="sibTrans" cxnId="{04FE17D7-73A3-4E16-9B8C-BBF8E16CCEC9}">
      <dgm:prSet/>
      <dgm:spPr/>
    </dgm:pt>
    <dgm:pt modelId="{F47E1BB4-1720-485A-AEE2-C2AFA010979F}">
      <dgm:prSet phldr="0"/>
      <dgm:spPr/>
      <dgm:t>
        <a:bodyPr/>
        <a:lstStyle/>
        <a:p>
          <a:r>
            <a:rPr lang="en-US" sz="1900">
              <a:latin typeface="Aptos Display" panose="02110004020202020204"/>
              <a:ea typeface="+mn-ea"/>
              <a:cs typeface="+mn-cs"/>
            </a:rPr>
            <a:t>Ionia</a:t>
          </a:r>
        </a:p>
      </dgm:t>
    </dgm:pt>
    <dgm:pt modelId="{858351C5-D0EB-48D1-B7B7-36B8CB394987}" type="parTrans" cxnId="{0BB47F65-7D4D-4B08-B227-C8C7CD24F18A}">
      <dgm:prSet/>
      <dgm:spPr/>
    </dgm:pt>
    <dgm:pt modelId="{06D61A65-CA90-4CCE-BDB2-4F6A7DE1F0D5}" type="sibTrans" cxnId="{0BB47F65-7D4D-4B08-B227-C8C7CD24F18A}">
      <dgm:prSet/>
      <dgm:spPr/>
    </dgm:pt>
    <dgm:pt modelId="{48863478-46D9-47FE-9F0B-87537DBA7233}">
      <dgm:prSet phldr="0"/>
      <dgm:spPr/>
      <dgm:t>
        <a:bodyPr/>
        <a:lstStyle/>
        <a:p>
          <a:r>
            <a:rPr lang="en-US" sz="1900">
              <a:latin typeface="Aptos Display" panose="02110004020202020204"/>
              <a:ea typeface="+mn-ea"/>
              <a:cs typeface="+mn-cs"/>
            </a:rPr>
            <a:t>Jackson</a:t>
          </a:r>
        </a:p>
      </dgm:t>
    </dgm:pt>
    <dgm:pt modelId="{BC0FA91E-C3E2-4F36-8820-FD5AE2B51E30}" type="parTrans" cxnId="{84D850C0-1082-4E23-B8B0-42C57C1F5883}">
      <dgm:prSet/>
      <dgm:spPr/>
    </dgm:pt>
    <dgm:pt modelId="{D5103819-F97A-4755-94C2-EAF54334D565}" type="sibTrans" cxnId="{84D850C0-1082-4E23-B8B0-42C57C1F5883}">
      <dgm:prSet/>
      <dgm:spPr/>
    </dgm:pt>
    <dgm:pt modelId="{73FC6B07-E6A5-4968-9B77-FB86E2FB3DC4}">
      <dgm:prSet phldr="0"/>
      <dgm:spPr/>
      <dgm:t>
        <a:bodyPr/>
        <a:lstStyle/>
        <a:p>
          <a:r>
            <a:rPr lang="en-US" sz="1900">
              <a:latin typeface="Aptos Display" panose="02110004020202020204"/>
              <a:ea typeface="+mn-ea"/>
              <a:cs typeface="+mn-cs"/>
            </a:rPr>
            <a:t>Lansing</a:t>
          </a:r>
        </a:p>
      </dgm:t>
    </dgm:pt>
    <dgm:pt modelId="{674F73FB-97D2-4850-871C-0E05D8C5EB48}" type="parTrans" cxnId="{4EC3D42D-7FAB-4578-BB21-1DC9F8E30823}">
      <dgm:prSet/>
      <dgm:spPr/>
    </dgm:pt>
    <dgm:pt modelId="{F0FF60FB-52D7-4E6B-BB3E-1D87F0FBC3AE}" type="sibTrans" cxnId="{4EC3D42D-7FAB-4578-BB21-1DC9F8E30823}">
      <dgm:prSet/>
      <dgm:spPr/>
    </dgm:pt>
    <dgm:pt modelId="{9A1D7F99-2A35-423D-8433-2AD109EC78C1}">
      <dgm:prSet phldr="0"/>
      <dgm:spPr/>
      <dgm:t>
        <a:bodyPr/>
        <a:lstStyle/>
        <a:p>
          <a:r>
            <a:rPr lang="en-US" sz="1900">
              <a:latin typeface="Aptos Display" panose="02110004020202020204"/>
              <a:ea typeface="+mn-ea"/>
              <a:cs typeface="+mn-cs"/>
            </a:rPr>
            <a:t>Lapeer</a:t>
          </a:r>
        </a:p>
      </dgm:t>
    </dgm:pt>
    <dgm:pt modelId="{8038EEBA-E79D-4BCE-B128-E4C33189FA22}" type="parTrans" cxnId="{5AC65951-024E-4CB4-A9FB-BE713F06FF77}">
      <dgm:prSet/>
      <dgm:spPr/>
    </dgm:pt>
    <dgm:pt modelId="{10E4400A-4A93-464B-8BC6-805FD39F2137}" type="sibTrans" cxnId="{5AC65951-024E-4CB4-A9FB-BE713F06FF77}">
      <dgm:prSet/>
      <dgm:spPr/>
    </dgm:pt>
    <dgm:pt modelId="{6A9E82F9-C394-45E6-8C57-AA3C839A7297}">
      <dgm:prSet phldr="0"/>
      <dgm:spPr/>
      <dgm:t>
        <a:bodyPr/>
        <a:lstStyle/>
        <a:p>
          <a:r>
            <a:rPr lang="en-US" sz="1900">
              <a:latin typeface="Aptos Display" panose="02110004020202020204"/>
              <a:ea typeface="+mn-ea"/>
              <a:cs typeface="+mn-cs"/>
            </a:rPr>
            <a:t>Muskegon</a:t>
          </a:r>
        </a:p>
      </dgm:t>
    </dgm:pt>
    <dgm:pt modelId="{8EC5B3C4-71DF-458F-AE22-86F56722B0D7}" type="parTrans" cxnId="{BD4EAB7F-EBE6-4C47-B973-72148D53D632}">
      <dgm:prSet/>
      <dgm:spPr/>
    </dgm:pt>
    <dgm:pt modelId="{3FAA8B1A-28B7-44E8-B88B-7607A10C1072}" type="sibTrans" cxnId="{BD4EAB7F-EBE6-4C47-B973-72148D53D632}">
      <dgm:prSet/>
      <dgm:spPr/>
    </dgm:pt>
    <dgm:pt modelId="{73734A44-6A86-44B2-9F10-B454DF1C470B}">
      <dgm:prSet phldr="0"/>
      <dgm:spPr/>
      <dgm:t>
        <a:bodyPr/>
        <a:lstStyle/>
        <a:p>
          <a:pPr rtl="0"/>
          <a:r>
            <a:rPr lang="en-US" sz="1900">
              <a:latin typeface="Aptos Display" panose="02110004020202020204"/>
              <a:ea typeface="+mn-ea"/>
              <a:cs typeface="+mn-cs"/>
            </a:rPr>
            <a:t>Muskegon Heights</a:t>
          </a:r>
        </a:p>
      </dgm:t>
    </dgm:pt>
    <dgm:pt modelId="{5DAE3103-8BB2-4E51-811B-4CFDA3291902}" type="parTrans" cxnId="{30D79C7D-1E1F-4564-ADDE-C118E9385622}">
      <dgm:prSet/>
      <dgm:spPr/>
    </dgm:pt>
    <dgm:pt modelId="{3E550D9B-DFBE-4621-BEE1-2BF4B04822B2}" type="sibTrans" cxnId="{30D79C7D-1E1F-4564-ADDE-C118E9385622}">
      <dgm:prSet/>
      <dgm:spPr/>
    </dgm:pt>
    <dgm:pt modelId="{5FBEA0AD-5B76-4519-A78C-F1EBEC1742B9}">
      <dgm:prSet phldr="0"/>
      <dgm:spPr/>
      <dgm:t>
        <a:bodyPr/>
        <a:lstStyle/>
        <a:p>
          <a:r>
            <a:rPr lang="en-US" sz="1900">
              <a:latin typeface="Aptos Display" panose="02110004020202020204"/>
              <a:ea typeface="+mn-ea"/>
              <a:cs typeface="+mn-cs"/>
            </a:rPr>
            <a:t>Pontiac</a:t>
          </a:r>
        </a:p>
      </dgm:t>
    </dgm:pt>
    <dgm:pt modelId="{92087E3B-E4F9-47D8-B57E-827F0856EA1B}" type="parTrans" cxnId="{5B5D7420-7935-4265-B7FC-772661D94739}">
      <dgm:prSet/>
      <dgm:spPr/>
    </dgm:pt>
    <dgm:pt modelId="{8A753720-72A0-4DF4-A8B7-776C317F9966}" type="sibTrans" cxnId="{5B5D7420-7935-4265-B7FC-772661D94739}">
      <dgm:prSet/>
      <dgm:spPr/>
    </dgm:pt>
    <dgm:pt modelId="{C899E402-0D4E-4CD6-950E-32BA1DA5B890}">
      <dgm:prSet phldr="0"/>
      <dgm:spPr/>
      <dgm:t>
        <a:bodyPr/>
        <a:lstStyle/>
        <a:p>
          <a:pPr rtl="0"/>
          <a:r>
            <a:rPr lang="en-US" sz="1900">
              <a:latin typeface="Aptos Display" panose="02110004020202020204"/>
              <a:ea typeface="+mn-ea"/>
              <a:cs typeface="+mn-cs"/>
            </a:rPr>
            <a:t>Port Huron</a:t>
          </a:r>
        </a:p>
      </dgm:t>
    </dgm:pt>
    <dgm:pt modelId="{FF1BB249-BF89-40F8-99BC-FDCB6B53FEB7}" type="parTrans" cxnId="{771C2830-79EC-47D0-AD22-B1260381D6AC}">
      <dgm:prSet/>
      <dgm:spPr/>
    </dgm:pt>
    <dgm:pt modelId="{46F03F31-CC04-44B2-A802-5A8620C72421}" type="sibTrans" cxnId="{771C2830-79EC-47D0-AD22-B1260381D6AC}">
      <dgm:prSet/>
      <dgm:spPr/>
    </dgm:pt>
    <dgm:pt modelId="{F66A3350-0E3B-476E-819F-8E31BFF65432}">
      <dgm:prSet phldr="0"/>
      <dgm:spPr/>
      <dgm:t>
        <a:bodyPr/>
        <a:lstStyle/>
        <a:p>
          <a:r>
            <a:rPr lang="en-US" sz="1900">
              <a:latin typeface="Aptos Display" panose="02110004020202020204"/>
              <a:ea typeface="+mn-ea"/>
              <a:cs typeface="+mn-cs"/>
            </a:rPr>
            <a:t>Portland</a:t>
          </a:r>
        </a:p>
      </dgm:t>
    </dgm:pt>
    <dgm:pt modelId="{09DE2CD6-0C1A-4B1C-9BD8-089B5E3D9E52}" type="parTrans" cxnId="{317462D7-1FE6-4F96-8634-42525C46B5FD}">
      <dgm:prSet/>
      <dgm:spPr/>
    </dgm:pt>
    <dgm:pt modelId="{F81BED14-DC4B-4B85-9352-E54A4B30797B}" type="sibTrans" cxnId="{317462D7-1FE6-4F96-8634-42525C46B5FD}">
      <dgm:prSet/>
      <dgm:spPr/>
    </dgm:pt>
    <dgm:pt modelId="{00DC0D8E-AFA9-4D4E-93E7-8CAC8F8FE3C3}">
      <dgm:prSet phldr="0"/>
      <dgm:spPr/>
      <dgm:t>
        <a:bodyPr/>
        <a:lstStyle/>
        <a:p>
          <a:r>
            <a:rPr lang="en-US" sz="1900">
              <a:latin typeface="Aptos Display" panose="02110004020202020204"/>
              <a:ea typeface="+mn-ea"/>
              <a:cs typeface="+mn-cs"/>
            </a:rPr>
            <a:t>Saginaw</a:t>
          </a:r>
        </a:p>
      </dgm:t>
    </dgm:pt>
    <dgm:pt modelId="{C7929CE3-D14A-4CD2-9FA9-20597ED1AB52}" type="parTrans" cxnId="{79A77A34-A957-484C-AF59-CF37A5E0B6A0}">
      <dgm:prSet/>
      <dgm:spPr/>
    </dgm:pt>
    <dgm:pt modelId="{26008763-0926-426C-AE40-07FC5399D4D2}" type="sibTrans" cxnId="{79A77A34-A957-484C-AF59-CF37A5E0B6A0}">
      <dgm:prSet/>
      <dgm:spPr/>
    </dgm:pt>
    <dgm:pt modelId="{FA2732CD-08BC-43BE-BF99-7B6F435A59AA}">
      <dgm:prSet phldr="0"/>
      <dgm:spPr/>
      <dgm:t>
        <a:bodyPr/>
        <a:lstStyle/>
        <a:p>
          <a:r>
            <a:rPr lang="en-US" sz="1900">
              <a:latin typeface="Aptos Display" panose="02110004020202020204"/>
              <a:ea typeface="+mn-ea"/>
              <a:cs typeface="+mn-cs"/>
            </a:rPr>
            <a:t>Springfield</a:t>
          </a:r>
        </a:p>
      </dgm:t>
    </dgm:pt>
    <dgm:pt modelId="{15F87C1F-1B66-47C6-B26B-B13B70041CDC}" type="parTrans" cxnId="{5DED1F8C-0898-408D-A8E7-45BC5AD4B82E}">
      <dgm:prSet/>
      <dgm:spPr/>
    </dgm:pt>
    <dgm:pt modelId="{4DECD8A3-634F-47C6-934B-6717F64314D1}" type="sibTrans" cxnId="{5DED1F8C-0898-408D-A8E7-45BC5AD4B82E}">
      <dgm:prSet/>
      <dgm:spPr/>
    </dgm:pt>
    <dgm:pt modelId="{BCCD8E3D-71F9-4D0E-B24A-686BA0338B9B}">
      <dgm:prSet phldr="0"/>
      <dgm:spPr/>
      <dgm:t>
        <a:bodyPr/>
        <a:lstStyle/>
        <a:p>
          <a:r>
            <a:rPr lang="en-US" sz="1900">
              <a:latin typeface="Aptos Display" panose="02110004020202020204"/>
              <a:ea typeface="+mn-ea"/>
              <a:cs typeface="+mn-cs"/>
            </a:rPr>
            <a:t>Walker</a:t>
          </a:r>
        </a:p>
      </dgm:t>
    </dgm:pt>
    <dgm:pt modelId="{DBD27BCD-E14D-4F20-9451-9D10D6FF510F}" type="parTrans" cxnId="{B1C7C287-903E-437C-A3E8-7DCFA0EB1586}">
      <dgm:prSet/>
      <dgm:spPr/>
    </dgm:pt>
    <dgm:pt modelId="{EE0AD8D6-FCD6-4D94-A102-6A4551F112C5}" type="sibTrans" cxnId="{B1C7C287-903E-437C-A3E8-7DCFA0EB1586}">
      <dgm:prSet/>
      <dgm:spPr/>
    </dgm:pt>
    <dgm:pt modelId="{D0529EEB-B89F-4333-9E74-0878F98F6576}" type="pres">
      <dgm:prSet presAssocID="{431C0F29-2768-466F-9269-5B3A5C24E1D7}" presName="diagram" presStyleCnt="0">
        <dgm:presLayoutVars>
          <dgm:dir/>
          <dgm:resizeHandles val="exact"/>
        </dgm:presLayoutVars>
      </dgm:prSet>
      <dgm:spPr/>
    </dgm:pt>
    <dgm:pt modelId="{7FFC0C9D-09FB-4B23-843E-2F274FE00C3F}" type="pres">
      <dgm:prSet presAssocID="{5CB64D39-0058-4E53-9288-C4AB764F035E}" presName="node" presStyleLbl="node1" presStyleIdx="0" presStyleCnt="24">
        <dgm:presLayoutVars>
          <dgm:bulletEnabled val="1"/>
        </dgm:presLayoutVars>
      </dgm:prSet>
      <dgm:spPr/>
    </dgm:pt>
    <dgm:pt modelId="{FDFD9A1F-3FD0-461D-9878-8E66090F60BF}" type="pres">
      <dgm:prSet presAssocID="{03956A7C-D46E-46A5-8478-F5ADB1C77BD1}" presName="sibTrans" presStyleCnt="0"/>
      <dgm:spPr/>
    </dgm:pt>
    <dgm:pt modelId="{C22EC558-E6A0-4C3D-A468-27BB90109C5E}" type="pres">
      <dgm:prSet presAssocID="{8E7AD5D5-64B8-4F00-A37C-1C32EAF19850}" presName="node" presStyleLbl="node1" presStyleIdx="1" presStyleCnt="24">
        <dgm:presLayoutVars>
          <dgm:bulletEnabled val="1"/>
        </dgm:presLayoutVars>
      </dgm:prSet>
      <dgm:spPr/>
    </dgm:pt>
    <dgm:pt modelId="{8D9E1BC6-132D-4AAD-967E-DA59DCC09555}" type="pres">
      <dgm:prSet presAssocID="{A6F0A7B9-1F17-4820-9D30-7376FE98D878}" presName="sibTrans" presStyleCnt="0"/>
      <dgm:spPr/>
    </dgm:pt>
    <dgm:pt modelId="{4F96315F-67DD-4614-919D-6F522BAC78EB}" type="pres">
      <dgm:prSet presAssocID="{A0648CCD-04C8-421E-B507-F3DBB671164B}" presName="node" presStyleLbl="node1" presStyleIdx="2" presStyleCnt="24">
        <dgm:presLayoutVars>
          <dgm:bulletEnabled val="1"/>
        </dgm:presLayoutVars>
      </dgm:prSet>
      <dgm:spPr/>
    </dgm:pt>
    <dgm:pt modelId="{F713E2D2-B56F-4C2F-A7B6-7423B63C3A88}" type="pres">
      <dgm:prSet presAssocID="{60EC3A8C-A7CF-422A-AF77-5F061C878EE5}" presName="sibTrans" presStyleCnt="0"/>
      <dgm:spPr/>
    </dgm:pt>
    <dgm:pt modelId="{52079833-0DB2-4741-AAE4-24F375C1CE13}" type="pres">
      <dgm:prSet presAssocID="{E17D1522-23EC-4B32-8C6B-F3FC3D961C75}" presName="node" presStyleLbl="node1" presStyleIdx="3" presStyleCnt="24">
        <dgm:presLayoutVars>
          <dgm:bulletEnabled val="1"/>
        </dgm:presLayoutVars>
      </dgm:prSet>
      <dgm:spPr/>
    </dgm:pt>
    <dgm:pt modelId="{9CFF4B24-CA3D-42AF-8D46-44725FA3DDF9}" type="pres">
      <dgm:prSet presAssocID="{07E7A957-A88F-4AD4-8408-C6DA1137825E}" presName="sibTrans" presStyleCnt="0"/>
      <dgm:spPr/>
    </dgm:pt>
    <dgm:pt modelId="{7C759208-EAC2-458A-BD64-9CA7375474A5}" type="pres">
      <dgm:prSet presAssocID="{A9D03D70-0D00-47E5-88DD-CADD500832B0}" presName="node" presStyleLbl="node1" presStyleIdx="4" presStyleCnt="24">
        <dgm:presLayoutVars>
          <dgm:bulletEnabled val="1"/>
        </dgm:presLayoutVars>
      </dgm:prSet>
      <dgm:spPr/>
    </dgm:pt>
    <dgm:pt modelId="{BB708D13-05AE-4E32-A36D-6F1CC23B7D1C}" type="pres">
      <dgm:prSet presAssocID="{61818B6A-3B2E-4804-B6FF-BD0F5A511A99}" presName="sibTrans" presStyleCnt="0"/>
      <dgm:spPr/>
    </dgm:pt>
    <dgm:pt modelId="{B6486E04-33A4-4182-871A-B4A417852CB3}" type="pres">
      <dgm:prSet presAssocID="{771C5263-D955-4C8A-AD7E-7A207910C663}" presName="node" presStyleLbl="node1" presStyleIdx="5" presStyleCnt="24">
        <dgm:presLayoutVars>
          <dgm:bulletEnabled val="1"/>
        </dgm:presLayoutVars>
      </dgm:prSet>
      <dgm:spPr/>
    </dgm:pt>
    <dgm:pt modelId="{327B5B3A-C2B2-403F-A54E-E830084FE8BF}" type="pres">
      <dgm:prSet presAssocID="{E2EC010C-E350-447B-B817-A82C8C36D729}" presName="sibTrans" presStyleCnt="0"/>
      <dgm:spPr/>
    </dgm:pt>
    <dgm:pt modelId="{2C57DC1A-8211-4E36-9EDC-3FA108D67979}" type="pres">
      <dgm:prSet presAssocID="{ACFC7D10-A37E-4295-96DB-868068EC3208}" presName="node" presStyleLbl="node1" presStyleIdx="6" presStyleCnt="24">
        <dgm:presLayoutVars>
          <dgm:bulletEnabled val="1"/>
        </dgm:presLayoutVars>
      </dgm:prSet>
      <dgm:spPr/>
    </dgm:pt>
    <dgm:pt modelId="{36417EC5-A064-42D8-AF80-FC1F1618BD7D}" type="pres">
      <dgm:prSet presAssocID="{152F64F4-97E5-4ACB-A599-B4F220AFC4BD}" presName="sibTrans" presStyleCnt="0"/>
      <dgm:spPr/>
    </dgm:pt>
    <dgm:pt modelId="{3C89D06B-5C4F-4B78-8B53-0D758EDDD186}" type="pres">
      <dgm:prSet presAssocID="{9A9E0867-6F3C-4DA3-A754-A195388C1690}" presName="node" presStyleLbl="node1" presStyleIdx="7" presStyleCnt="24">
        <dgm:presLayoutVars>
          <dgm:bulletEnabled val="1"/>
        </dgm:presLayoutVars>
      </dgm:prSet>
      <dgm:spPr/>
    </dgm:pt>
    <dgm:pt modelId="{71814722-A140-4352-8A61-AB7D3D2A14F6}" type="pres">
      <dgm:prSet presAssocID="{7EABE8FB-10A5-4A7E-973C-C96D4A9EBD4E}" presName="sibTrans" presStyleCnt="0"/>
      <dgm:spPr/>
    </dgm:pt>
    <dgm:pt modelId="{44455F83-9708-4640-9E9E-2A1523A2B3EF}" type="pres">
      <dgm:prSet presAssocID="{237E5394-8471-4080-B271-399E2F39CEAB}" presName="node" presStyleLbl="node1" presStyleIdx="8" presStyleCnt="24">
        <dgm:presLayoutVars>
          <dgm:bulletEnabled val="1"/>
        </dgm:presLayoutVars>
      </dgm:prSet>
      <dgm:spPr/>
    </dgm:pt>
    <dgm:pt modelId="{4D50CE4A-D5A5-4451-AED3-C080A32213D2}" type="pres">
      <dgm:prSet presAssocID="{C7523E90-0056-4F9C-8533-613D96BAD689}" presName="sibTrans" presStyleCnt="0"/>
      <dgm:spPr/>
    </dgm:pt>
    <dgm:pt modelId="{040A5300-CCAD-46A1-B742-B35573B72AAF}" type="pres">
      <dgm:prSet presAssocID="{516218B0-535A-4F02-8F94-FE6DD3DDE459}" presName="node" presStyleLbl="node1" presStyleIdx="9" presStyleCnt="24">
        <dgm:presLayoutVars>
          <dgm:bulletEnabled val="1"/>
        </dgm:presLayoutVars>
      </dgm:prSet>
      <dgm:spPr/>
    </dgm:pt>
    <dgm:pt modelId="{42151EB5-4AC2-49FE-906C-73D6FA4247AA}" type="pres">
      <dgm:prSet presAssocID="{74CA70FB-3BE9-42E4-A451-6EB2E2A75267}" presName="sibTrans" presStyleCnt="0"/>
      <dgm:spPr/>
    </dgm:pt>
    <dgm:pt modelId="{09E3702F-89C7-42A7-AD38-51DA79C88692}" type="pres">
      <dgm:prSet presAssocID="{FCF9664D-B41A-40E4-9C3B-8F1A4E6A92A2}" presName="node" presStyleLbl="node1" presStyleIdx="10" presStyleCnt="24">
        <dgm:presLayoutVars>
          <dgm:bulletEnabled val="1"/>
        </dgm:presLayoutVars>
      </dgm:prSet>
      <dgm:spPr/>
    </dgm:pt>
    <dgm:pt modelId="{169C2161-2D87-4DAC-893B-A9DC45F8D254}" type="pres">
      <dgm:prSet presAssocID="{3FCD4CB2-32B0-4136-B794-9888BA4219E1}" presName="sibTrans" presStyleCnt="0"/>
      <dgm:spPr/>
    </dgm:pt>
    <dgm:pt modelId="{5F04779B-7B1D-4634-9AE9-2515DE59404E}" type="pres">
      <dgm:prSet presAssocID="{371DBBF5-5764-4BCF-A8A5-A424197743E6}" presName="node" presStyleLbl="node1" presStyleIdx="11" presStyleCnt="24">
        <dgm:presLayoutVars>
          <dgm:bulletEnabled val="1"/>
        </dgm:presLayoutVars>
      </dgm:prSet>
      <dgm:spPr/>
    </dgm:pt>
    <dgm:pt modelId="{40029E43-D307-49DF-807F-4E49653C409C}" type="pres">
      <dgm:prSet presAssocID="{728D7536-421F-410B-B7E0-418C3AB732E2}" presName="sibTrans" presStyleCnt="0"/>
      <dgm:spPr/>
    </dgm:pt>
    <dgm:pt modelId="{39C3EE9E-14A3-4E95-B8F3-C6971F440AA3}" type="pres">
      <dgm:prSet presAssocID="{F47E1BB4-1720-485A-AEE2-C2AFA010979F}" presName="node" presStyleLbl="node1" presStyleIdx="12" presStyleCnt="24">
        <dgm:presLayoutVars>
          <dgm:bulletEnabled val="1"/>
        </dgm:presLayoutVars>
      </dgm:prSet>
      <dgm:spPr/>
    </dgm:pt>
    <dgm:pt modelId="{3FC4877B-247F-4B9E-8546-7EC34B0F59B4}" type="pres">
      <dgm:prSet presAssocID="{06D61A65-CA90-4CCE-BDB2-4F6A7DE1F0D5}" presName="sibTrans" presStyleCnt="0"/>
      <dgm:spPr/>
    </dgm:pt>
    <dgm:pt modelId="{4B0989AC-6B2A-468F-A5D7-A405A559FE22}" type="pres">
      <dgm:prSet presAssocID="{48863478-46D9-47FE-9F0B-87537DBA7233}" presName="node" presStyleLbl="node1" presStyleIdx="13" presStyleCnt="24">
        <dgm:presLayoutVars>
          <dgm:bulletEnabled val="1"/>
        </dgm:presLayoutVars>
      </dgm:prSet>
      <dgm:spPr/>
    </dgm:pt>
    <dgm:pt modelId="{3F837590-8A40-46EE-9443-F8B4E6094F09}" type="pres">
      <dgm:prSet presAssocID="{D5103819-F97A-4755-94C2-EAF54334D565}" presName="sibTrans" presStyleCnt="0"/>
      <dgm:spPr/>
    </dgm:pt>
    <dgm:pt modelId="{9935EA3B-38A3-4246-8457-BB47918DA1EF}" type="pres">
      <dgm:prSet presAssocID="{73FC6B07-E6A5-4968-9B77-FB86E2FB3DC4}" presName="node" presStyleLbl="node1" presStyleIdx="14" presStyleCnt="24">
        <dgm:presLayoutVars>
          <dgm:bulletEnabled val="1"/>
        </dgm:presLayoutVars>
      </dgm:prSet>
      <dgm:spPr/>
    </dgm:pt>
    <dgm:pt modelId="{51E07226-43A4-4A66-B6AD-CB2524FE508B}" type="pres">
      <dgm:prSet presAssocID="{F0FF60FB-52D7-4E6B-BB3E-1D87F0FBC3AE}" presName="sibTrans" presStyleCnt="0"/>
      <dgm:spPr/>
    </dgm:pt>
    <dgm:pt modelId="{E184A543-5E91-4CB2-9C35-3CE18106EC0C}" type="pres">
      <dgm:prSet presAssocID="{9A1D7F99-2A35-423D-8433-2AD109EC78C1}" presName="node" presStyleLbl="node1" presStyleIdx="15" presStyleCnt="24">
        <dgm:presLayoutVars>
          <dgm:bulletEnabled val="1"/>
        </dgm:presLayoutVars>
      </dgm:prSet>
      <dgm:spPr/>
    </dgm:pt>
    <dgm:pt modelId="{DCB7CE57-F532-404E-AB18-14E0477CE79F}" type="pres">
      <dgm:prSet presAssocID="{10E4400A-4A93-464B-8BC6-805FD39F2137}" presName="sibTrans" presStyleCnt="0"/>
      <dgm:spPr/>
    </dgm:pt>
    <dgm:pt modelId="{6B492D37-822A-498C-A666-2BC5E0B15C1B}" type="pres">
      <dgm:prSet presAssocID="{6A9E82F9-C394-45E6-8C57-AA3C839A7297}" presName="node" presStyleLbl="node1" presStyleIdx="16" presStyleCnt="24">
        <dgm:presLayoutVars>
          <dgm:bulletEnabled val="1"/>
        </dgm:presLayoutVars>
      </dgm:prSet>
      <dgm:spPr/>
    </dgm:pt>
    <dgm:pt modelId="{01C041FC-7931-4AC5-9A07-30B762618BF4}" type="pres">
      <dgm:prSet presAssocID="{3FAA8B1A-28B7-44E8-B88B-7607A10C1072}" presName="sibTrans" presStyleCnt="0"/>
      <dgm:spPr/>
    </dgm:pt>
    <dgm:pt modelId="{E27E334F-4222-4661-823C-F9DE973BF5F5}" type="pres">
      <dgm:prSet presAssocID="{73734A44-6A86-44B2-9F10-B454DF1C470B}" presName="node" presStyleLbl="node1" presStyleIdx="17" presStyleCnt="24">
        <dgm:presLayoutVars>
          <dgm:bulletEnabled val="1"/>
        </dgm:presLayoutVars>
      </dgm:prSet>
      <dgm:spPr/>
    </dgm:pt>
    <dgm:pt modelId="{F9125191-959C-4B66-AC60-DE334604CF9C}" type="pres">
      <dgm:prSet presAssocID="{3E550D9B-DFBE-4621-BEE1-2BF4B04822B2}" presName="sibTrans" presStyleCnt="0"/>
      <dgm:spPr/>
    </dgm:pt>
    <dgm:pt modelId="{7969EC40-F658-4C13-8F1D-A5FE64091B5E}" type="pres">
      <dgm:prSet presAssocID="{5FBEA0AD-5B76-4519-A78C-F1EBEC1742B9}" presName="node" presStyleLbl="node1" presStyleIdx="18" presStyleCnt="24">
        <dgm:presLayoutVars>
          <dgm:bulletEnabled val="1"/>
        </dgm:presLayoutVars>
      </dgm:prSet>
      <dgm:spPr/>
    </dgm:pt>
    <dgm:pt modelId="{A943D11B-0BC9-40FF-8FBD-A5D0D00E6F47}" type="pres">
      <dgm:prSet presAssocID="{8A753720-72A0-4DF4-A8B7-776C317F9966}" presName="sibTrans" presStyleCnt="0"/>
      <dgm:spPr/>
    </dgm:pt>
    <dgm:pt modelId="{8423FFF8-E5D6-40F1-8EB6-FFF078D30FB2}" type="pres">
      <dgm:prSet presAssocID="{C899E402-0D4E-4CD6-950E-32BA1DA5B890}" presName="node" presStyleLbl="node1" presStyleIdx="19" presStyleCnt="24">
        <dgm:presLayoutVars>
          <dgm:bulletEnabled val="1"/>
        </dgm:presLayoutVars>
      </dgm:prSet>
      <dgm:spPr/>
    </dgm:pt>
    <dgm:pt modelId="{DB2FE420-A3D6-4398-87CA-1F89FF5365E1}" type="pres">
      <dgm:prSet presAssocID="{46F03F31-CC04-44B2-A802-5A8620C72421}" presName="sibTrans" presStyleCnt="0"/>
      <dgm:spPr/>
    </dgm:pt>
    <dgm:pt modelId="{9D5719FC-6C80-43AA-8E6C-0C7813FE7E51}" type="pres">
      <dgm:prSet presAssocID="{F66A3350-0E3B-476E-819F-8E31BFF65432}" presName="node" presStyleLbl="node1" presStyleIdx="20" presStyleCnt="24">
        <dgm:presLayoutVars>
          <dgm:bulletEnabled val="1"/>
        </dgm:presLayoutVars>
      </dgm:prSet>
      <dgm:spPr/>
    </dgm:pt>
    <dgm:pt modelId="{EC278EFA-516D-46FC-BC5D-1BD566EBD15D}" type="pres">
      <dgm:prSet presAssocID="{F81BED14-DC4B-4B85-9352-E54A4B30797B}" presName="sibTrans" presStyleCnt="0"/>
      <dgm:spPr/>
    </dgm:pt>
    <dgm:pt modelId="{9CD31822-28C1-4FE7-9D2C-013C45E145C0}" type="pres">
      <dgm:prSet presAssocID="{00DC0D8E-AFA9-4D4E-93E7-8CAC8F8FE3C3}" presName="node" presStyleLbl="node1" presStyleIdx="21" presStyleCnt="24">
        <dgm:presLayoutVars>
          <dgm:bulletEnabled val="1"/>
        </dgm:presLayoutVars>
      </dgm:prSet>
      <dgm:spPr/>
    </dgm:pt>
    <dgm:pt modelId="{3CBAF36D-E4FE-4BA9-84C4-E07CF96D7FE4}" type="pres">
      <dgm:prSet presAssocID="{26008763-0926-426C-AE40-07FC5399D4D2}" presName="sibTrans" presStyleCnt="0"/>
      <dgm:spPr/>
    </dgm:pt>
    <dgm:pt modelId="{50DEFAC4-E46C-4742-8BAD-61CD72C81BF1}" type="pres">
      <dgm:prSet presAssocID="{FA2732CD-08BC-43BE-BF99-7B6F435A59AA}" presName="node" presStyleLbl="node1" presStyleIdx="22" presStyleCnt="24">
        <dgm:presLayoutVars>
          <dgm:bulletEnabled val="1"/>
        </dgm:presLayoutVars>
      </dgm:prSet>
      <dgm:spPr/>
    </dgm:pt>
    <dgm:pt modelId="{544719BD-4E2C-4575-AC1F-549B1A6A831B}" type="pres">
      <dgm:prSet presAssocID="{4DECD8A3-634F-47C6-934B-6717F64314D1}" presName="sibTrans" presStyleCnt="0"/>
      <dgm:spPr/>
    </dgm:pt>
    <dgm:pt modelId="{DCDC53CD-8C7F-42C0-A2AB-A95B9C87AF4F}" type="pres">
      <dgm:prSet presAssocID="{BCCD8E3D-71F9-4D0E-B24A-686BA0338B9B}" presName="node" presStyleLbl="node1" presStyleIdx="23" presStyleCnt="24">
        <dgm:presLayoutVars>
          <dgm:bulletEnabled val="1"/>
        </dgm:presLayoutVars>
      </dgm:prSet>
      <dgm:spPr/>
    </dgm:pt>
  </dgm:ptLst>
  <dgm:cxnLst>
    <dgm:cxn modelId="{21F1D507-ABDC-48DD-B9D2-A18CF7A3AD60}" srcId="{431C0F29-2768-466F-9269-5B3A5C24E1D7}" destId="{8E7AD5D5-64B8-4F00-A37C-1C32EAF19850}" srcOrd="1" destOrd="0" parTransId="{EC1D100D-8C3A-405C-8C53-0C952368251B}" sibTransId="{A6F0A7B9-1F17-4820-9D30-7376FE98D878}"/>
    <dgm:cxn modelId="{F0195211-B964-40B1-B257-8C00431BD8F8}" srcId="{431C0F29-2768-466F-9269-5B3A5C24E1D7}" destId="{ACFC7D10-A37E-4295-96DB-868068EC3208}" srcOrd="6" destOrd="0" parTransId="{746A6757-EDDE-4FD2-978E-41BF263E9D81}" sibTransId="{152F64F4-97E5-4ACB-A599-B4F220AFC4BD}"/>
    <dgm:cxn modelId="{38A94113-7024-4AF6-91F0-856F0D2C9509}" type="presOf" srcId="{5CB64D39-0058-4E53-9288-C4AB764F035E}" destId="{7FFC0C9D-09FB-4B23-843E-2F274FE00C3F}" srcOrd="0" destOrd="0" presId="urn:microsoft.com/office/officeart/2005/8/layout/default"/>
    <dgm:cxn modelId="{A3665D14-085F-4189-8EA9-5025B496777A}" type="presOf" srcId="{C899E402-0D4E-4CD6-950E-32BA1DA5B890}" destId="{8423FFF8-E5D6-40F1-8EB6-FFF078D30FB2}" srcOrd="0" destOrd="0" presId="urn:microsoft.com/office/officeart/2005/8/layout/default"/>
    <dgm:cxn modelId="{B0C46C19-3B99-4E1A-888C-DF8E5ABA1912}" type="presOf" srcId="{8E7AD5D5-64B8-4F00-A37C-1C32EAF19850}" destId="{C22EC558-E6A0-4C3D-A468-27BB90109C5E}" srcOrd="0" destOrd="0" presId="urn:microsoft.com/office/officeart/2005/8/layout/default"/>
    <dgm:cxn modelId="{5B5D7420-7935-4265-B7FC-772661D94739}" srcId="{431C0F29-2768-466F-9269-5B3A5C24E1D7}" destId="{5FBEA0AD-5B76-4519-A78C-F1EBEC1742B9}" srcOrd="18" destOrd="0" parTransId="{92087E3B-E4F9-47D8-B57E-827F0856EA1B}" sibTransId="{8A753720-72A0-4DF4-A8B7-776C317F9966}"/>
    <dgm:cxn modelId="{9BE1942C-FB9F-4E25-884F-1F883352A288}" srcId="{431C0F29-2768-466F-9269-5B3A5C24E1D7}" destId="{516218B0-535A-4F02-8F94-FE6DD3DDE459}" srcOrd="9" destOrd="0" parTransId="{946A2464-DB37-432C-AFD2-5F031F2FA3E9}" sibTransId="{74CA70FB-3BE9-42E4-A451-6EB2E2A75267}"/>
    <dgm:cxn modelId="{4EC3D42D-7FAB-4578-BB21-1DC9F8E30823}" srcId="{431C0F29-2768-466F-9269-5B3A5C24E1D7}" destId="{73FC6B07-E6A5-4968-9B77-FB86E2FB3DC4}" srcOrd="14" destOrd="0" parTransId="{674F73FB-97D2-4850-871C-0E05D8C5EB48}" sibTransId="{F0FF60FB-52D7-4E6B-BB3E-1D87F0FBC3AE}"/>
    <dgm:cxn modelId="{D383972E-52AA-4652-96FE-5B90D15FEB35}" type="presOf" srcId="{F66A3350-0E3B-476E-819F-8E31BFF65432}" destId="{9D5719FC-6C80-43AA-8E6C-0C7813FE7E51}" srcOrd="0" destOrd="0" presId="urn:microsoft.com/office/officeart/2005/8/layout/default"/>
    <dgm:cxn modelId="{771C2830-79EC-47D0-AD22-B1260381D6AC}" srcId="{431C0F29-2768-466F-9269-5B3A5C24E1D7}" destId="{C899E402-0D4E-4CD6-950E-32BA1DA5B890}" srcOrd="19" destOrd="0" parTransId="{FF1BB249-BF89-40F8-99BC-FDCB6B53FEB7}" sibTransId="{46F03F31-CC04-44B2-A802-5A8620C72421}"/>
    <dgm:cxn modelId="{6E3D4030-3A53-455F-96A5-2CC9D27EF126}" type="presOf" srcId="{A0648CCD-04C8-421E-B507-F3DBB671164B}" destId="{4F96315F-67DD-4614-919D-6F522BAC78EB}" srcOrd="0" destOrd="0" presId="urn:microsoft.com/office/officeart/2005/8/layout/default"/>
    <dgm:cxn modelId="{79A77A34-A957-484C-AF59-CF37A5E0B6A0}" srcId="{431C0F29-2768-466F-9269-5B3A5C24E1D7}" destId="{00DC0D8E-AFA9-4D4E-93E7-8CAC8F8FE3C3}" srcOrd="21" destOrd="0" parTransId="{C7929CE3-D14A-4CD2-9FA9-20597ED1AB52}" sibTransId="{26008763-0926-426C-AE40-07FC5399D4D2}"/>
    <dgm:cxn modelId="{EE29D13E-B1F7-47F5-AAE9-7F32A33251DF}" type="presOf" srcId="{ACFC7D10-A37E-4295-96DB-868068EC3208}" destId="{2C57DC1A-8211-4E36-9EDC-3FA108D67979}" srcOrd="0" destOrd="0" presId="urn:microsoft.com/office/officeart/2005/8/layout/default"/>
    <dgm:cxn modelId="{0BB47F65-7D4D-4B08-B227-C8C7CD24F18A}" srcId="{431C0F29-2768-466F-9269-5B3A5C24E1D7}" destId="{F47E1BB4-1720-485A-AEE2-C2AFA010979F}" srcOrd="12" destOrd="0" parTransId="{858351C5-D0EB-48D1-B7B7-36B8CB394987}" sibTransId="{06D61A65-CA90-4CCE-BDB2-4F6A7DE1F0D5}"/>
    <dgm:cxn modelId="{68242D46-B22F-47C2-ACD6-12AD761A5CFA}" srcId="{431C0F29-2768-466F-9269-5B3A5C24E1D7}" destId="{A9D03D70-0D00-47E5-88DD-CADD500832B0}" srcOrd="4" destOrd="0" parTransId="{B87EA5CD-208A-4070-892E-77815970A252}" sibTransId="{61818B6A-3B2E-4804-B6FF-BD0F5A511A99}"/>
    <dgm:cxn modelId="{3F508646-91F1-4BE4-97D9-4F7969E0D03A}" type="presOf" srcId="{BCCD8E3D-71F9-4D0E-B24A-686BA0338B9B}" destId="{DCDC53CD-8C7F-42C0-A2AB-A95B9C87AF4F}" srcOrd="0" destOrd="0" presId="urn:microsoft.com/office/officeart/2005/8/layout/default"/>
    <dgm:cxn modelId="{133BA44B-BD4D-4A0A-8EEF-F44E2C60131E}" type="presOf" srcId="{FA2732CD-08BC-43BE-BF99-7B6F435A59AA}" destId="{50DEFAC4-E46C-4742-8BAD-61CD72C81BF1}" srcOrd="0" destOrd="0" presId="urn:microsoft.com/office/officeart/2005/8/layout/default"/>
    <dgm:cxn modelId="{5AC65951-024E-4CB4-A9FB-BE713F06FF77}" srcId="{431C0F29-2768-466F-9269-5B3A5C24E1D7}" destId="{9A1D7F99-2A35-423D-8433-2AD109EC78C1}" srcOrd="15" destOrd="0" parTransId="{8038EEBA-E79D-4BCE-B128-E4C33189FA22}" sibTransId="{10E4400A-4A93-464B-8BC6-805FD39F2137}"/>
    <dgm:cxn modelId="{F7875373-21E8-4078-8300-027530628A37}" type="presOf" srcId="{A9D03D70-0D00-47E5-88DD-CADD500832B0}" destId="{7C759208-EAC2-458A-BD64-9CA7375474A5}" srcOrd="0" destOrd="0" presId="urn:microsoft.com/office/officeart/2005/8/layout/default"/>
    <dgm:cxn modelId="{FD92AD53-2687-4F13-84DC-E0982FCAEA16}" type="presOf" srcId="{516218B0-535A-4F02-8F94-FE6DD3DDE459}" destId="{040A5300-CCAD-46A1-B742-B35573B72AAF}" srcOrd="0" destOrd="0" presId="urn:microsoft.com/office/officeart/2005/8/layout/default"/>
    <dgm:cxn modelId="{3B142454-614B-47C8-B79C-650A28034565}" type="presOf" srcId="{F47E1BB4-1720-485A-AEE2-C2AFA010979F}" destId="{39C3EE9E-14A3-4E95-B8F3-C6971F440AA3}" srcOrd="0" destOrd="0" presId="urn:microsoft.com/office/officeart/2005/8/layout/default"/>
    <dgm:cxn modelId="{D1D59254-A9AC-4C2B-AABC-798FC9DD7505}" srcId="{431C0F29-2768-466F-9269-5B3A5C24E1D7}" destId="{A0648CCD-04C8-421E-B507-F3DBB671164B}" srcOrd="2" destOrd="0" parTransId="{400C543B-D237-42DE-97EF-53680D6096EC}" sibTransId="{60EC3A8C-A7CF-422A-AF77-5F061C878EE5}"/>
    <dgm:cxn modelId="{34F7327D-568A-49B2-B06C-B854471295EA}" type="presOf" srcId="{48863478-46D9-47FE-9F0B-87537DBA7233}" destId="{4B0989AC-6B2A-468F-A5D7-A405A559FE22}" srcOrd="0" destOrd="0" presId="urn:microsoft.com/office/officeart/2005/8/layout/default"/>
    <dgm:cxn modelId="{30D79C7D-1E1F-4564-ADDE-C118E9385622}" srcId="{431C0F29-2768-466F-9269-5B3A5C24E1D7}" destId="{73734A44-6A86-44B2-9F10-B454DF1C470B}" srcOrd="17" destOrd="0" parTransId="{5DAE3103-8BB2-4E51-811B-4CFDA3291902}" sibTransId="{3E550D9B-DFBE-4621-BEE1-2BF4B04822B2}"/>
    <dgm:cxn modelId="{BD4EAB7F-EBE6-4C47-B973-72148D53D632}" srcId="{431C0F29-2768-466F-9269-5B3A5C24E1D7}" destId="{6A9E82F9-C394-45E6-8C57-AA3C839A7297}" srcOrd="16" destOrd="0" parTransId="{8EC5B3C4-71DF-458F-AE22-86F56722B0D7}" sibTransId="{3FAA8B1A-28B7-44E8-B88B-7607A10C1072}"/>
    <dgm:cxn modelId="{9C85B682-DB89-40A9-A01C-30B8EAF3115D}" type="presOf" srcId="{371DBBF5-5764-4BCF-A8A5-A424197743E6}" destId="{5F04779B-7B1D-4634-9AE9-2515DE59404E}" srcOrd="0" destOrd="0" presId="urn:microsoft.com/office/officeart/2005/8/layout/default"/>
    <dgm:cxn modelId="{B1C7C287-903E-437C-A3E8-7DCFA0EB1586}" srcId="{431C0F29-2768-466F-9269-5B3A5C24E1D7}" destId="{BCCD8E3D-71F9-4D0E-B24A-686BA0338B9B}" srcOrd="23" destOrd="0" parTransId="{DBD27BCD-E14D-4F20-9451-9D10D6FF510F}" sibTransId="{EE0AD8D6-FCD6-4D94-A102-6A4551F112C5}"/>
    <dgm:cxn modelId="{14E29389-F786-4168-9C52-3AF6C9E39ED0}" srcId="{431C0F29-2768-466F-9269-5B3A5C24E1D7}" destId="{E17D1522-23EC-4B32-8C6B-F3FC3D961C75}" srcOrd="3" destOrd="0" parTransId="{03921E87-9933-4B8F-AC2D-9F25AC2D3B97}" sibTransId="{07E7A957-A88F-4AD4-8408-C6DA1137825E}"/>
    <dgm:cxn modelId="{B45C838A-C9ED-4B8E-BCFC-AB5F95F2D161}" srcId="{431C0F29-2768-466F-9269-5B3A5C24E1D7}" destId="{5CB64D39-0058-4E53-9288-C4AB764F035E}" srcOrd="0" destOrd="0" parTransId="{894C0C10-84AB-4E8C-8715-54992F7310D3}" sibTransId="{03956A7C-D46E-46A5-8478-F5ADB1C77BD1}"/>
    <dgm:cxn modelId="{5DED1F8C-0898-408D-A8E7-45BC5AD4B82E}" srcId="{431C0F29-2768-466F-9269-5B3A5C24E1D7}" destId="{FA2732CD-08BC-43BE-BF99-7B6F435A59AA}" srcOrd="22" destOrd="0" parTransId="{15F87C1F-1B66-47C6-B26B-B13B70041CDC}" sibTransId="{4DECD8A3-634F-47C6-934B-6717F64314D1}"/>
    <dgm:cxn modelId="{9058B08D-D4F9-4FE9-AB59-A0C64B85F75A}" type="presOf" srcId="{771C5263-D955-4C8A-AD7E-7A207910C663}" destId="{B6486E04-33A4-4182-871A-B4A417852CB3}" srcOrd="0" destOrd="0" presId="urn:microsoft.com/office/officeart/2005/8/layout/default"/>
    <dgm:cxn modelId="{A2FC128F-C763-497F-BC2D-AA67C38C5A0A}" type="presOf" srcId="{73FC6B07-E6A5-4968-9B77-FB86E2FB3DC4}" destId="{9935EA3B-38A3-4246-8457-BB47918DA1EF}" srcOrd="0" destOrd="0" presId="urn:microsoft.com/office/officeart/2005/8/layout/default"/>
    <dgm:cxn modelId="{53256C8F-C420-4904-B4DA-978831FCB798}" type="presOf" srcId="{FCF9664D-B41A-40E4-9C3B-8F1A4E6A92A2}" destId="{09E3702F-89C7-42A7-AD38-51DA79C88692}" srcOrd="0" destOrd="0" presId="urn:microsoft.com/office/officeart/2005/8/layout/default"/>
    <dgm:cxn modelId="{6E120591-8A19-4810-A1E8-0B3E8D5128B6}" type="presOf" srcId="{E17D1522-23EC-4B32-8C6B-F3FC3D961C75}" destId="{52079833-0DB2-4741-AAE4-24F375C1CE13}" srcOrd="0" destOrd="0" presId="urn:microsoft.com/office/officeart/2005/8/layout/default"/>
    <dgm:cxn modelId="{6B839596-DE70-4B4B-B832-82978AEB6A52}" type="presOf" srcId="{73734A44-6A86-44B2-9F10-B454DF1C470B}" destId="{E27E334F-4222-4661-823C-F9DE973BF5F5}" srcOrd="0" destOrd="0" presId="urn:microsoft.com/office/officeart/2005/8/layout/default"/>
    <dgm:cxn modelId="{D3B5A298-94E2-4C18-BA9E-4585FD3C5466}" srcId="{431C0F29-2768-466F-9269-5B3A5C24E1D7}" destId="{9A9E0867-6F3C-4DA3-A754-A195388C1690}" srcOrd="7" destOrd="0" parTransId="{7A27D458-7FE8-4816-A7F4-B21B9A67BE80}" sibTransId="{7EABE8FB-10A5-4A7E-973C-C96D4A9EBD4E}"/>
    <dgm:cxn modelId="{5D336FA3-5354-4808-96A6-9602321F900A}" type="presOf" srcId="{431C0F29-2768-466F-9269-5B3A5C24E1D7}" destId="{D0529EEB-B89F-4333-9E74-0878F98F6576}" srcOrd="0" destOrd="0" presId="urn:microsoft.com/office/officeart/2005/8/layout/default"/>
    <dgm:cxn modelId="{0241D3AF-1217-4567-B3B4-DBD6CC0B0DFE}" type="presOf" srcId="{9A1D7F99-2A35-423D-8433-2AD109EC78C1}" destId="{E184A543-5E91-4CB2-9C35-3CE18106EC0C}" srcOrd="0" destOrd="0" presId="urn:microsoft.com/office/officeart/2005/8/layout/default"/>
    <dgm:cxn modelId="{8ACC2BB3-FDFF-4077-A960-9AC82BA6D455}" type="presOf" srcId="{9A9E0867-6F3C-4DA3-A754-A195388C1690}" destId="{3C89D06B-5C4F-4B78-8B53-0D758EDDD186}" srcOrd="0" destOrd="0" presId="urn:microsoft.com/office/officeart/2005/8/layout/default"/>
    <dgm:cxn modelId="{2A3ABEBC-543D-4853-AB6F-1449E36C87BC}" srcId="{431C0F29-2768-466F-9269-5B3A5C24E1D7}" destId="{771C5263-D955-4C8A-AD7E-7A207910C663}" srcOrd="5" destOrd="0" parTransId="{B1FDFB95-FCDD-48FF-B181-CFF96198F190}" sibTransId="{E2EC010C-E350-447B-B817-A82C8C36D729}"/>
    <dgm:cxn modelId="{84D850C0-1082-4E23-B8B0-42C57C1F5883}" srcId="{431C0F29-2768-466F-9269-5B3A5C24E1D7}" destId="{48863478-46D9-47FE-9F0B-87537DBA7233}" srcOrd="13" destOrd="0" parTransId="{BC0FA91E-C3E2-4F36-8820-FD5AE2B51E30}" sibTransId="{D5103819-F97A-4755-94C2-EAF54334D565}"/>
    <dgm:cxn modelId="{6069E4C0-A335-4941-A7F9-B34C90C589C3}" type="presOf" srcId="{00DC0D8E-AFA9-4D4E-93E7-8CAC8F8FE3C3}" destId="{9CD31822-28C1-4FE7-9D2C-013C45E145C0}" srcOrd="0" destOrd="0" presId="urn:microsoft.com/office/officeart/2005/8/layout/default"/>
    <dgm:cxn modelId="{9105B3C1-A2B9-4D2B-B2A8-199CDF31CFEA}" srcId="{431C0F29-2768-466F-9269-5B3A5C24E1D7}" destId="{237E5394-8471-4080-B271-399E2F39CEAB}" srcOrd="8" destOrd="0" parTransId="{97C12FF3-0CE5-455A-AC53-FD7CD89AFAC9}" sibTransId="{C7523E90-0056-4F9C-8533-613D96BAD689}"/>
    <dgm:cxn modelId="{846957D0-818E-488C-920A-B990C54E4C0E}" type="presOf" srcId="{6A9E82F9-C394-45E6-8C57-AA3C839A7297}" destId="{6B492D37-822A-498C-A666-2BC5E0B15C1B}" srcOrd="0" destOrd="0" presId="urn:microsoft.com/office/officeart/2005/8/layout/default"/>
    <dgm:cxn modelId="{04FE17D7-73A3-4E16-9B8C-BBF8E16CCEC9}" srcId="{431C0F29-2768-466F-9269-5B3A5C24E1D7}" destId="{371DBBF5-5764-4BCF-A8A5-A424197743E6}" srcOrd="11" destOrd="0" parTransId="{1493F4DF-C22B-49AB-BCCC-F6B72E899FE5}" sibTransId="{728D7536-421F-410B-B7E0-418C3AB732E2}"/>
    <dgm:cxn modelId="{317462D7-1FE6-4F96-8634-42525C46B5FD}" srcId="{431C0F29-2768-466F-9269-5B3A5C24E1D7}" destId="{F66A3350-0E3B-476E-819F-8E31BFF65432}" srcOrd="20" destOrd="0" parTransId="{09DE2CD6-0C1A-4B1C-9BD8-089B5E3D9E52}" sibTransId="{F81BED14-DC4B-4B85-9352-E54A4B30797B}"/>
    <dgm:cxn modelId="{684AB6DA-0541-46DC-B765-7E6B0312D9B4}" type="presOf" srcId="{5FBEA0AD-5B76-4519-A78C-F1EBEC1742B9}" destId="{7969EC40-F658-4C13-8F1D-A5FE64091B5E}" srcOrd="0" destOrd="0" presId="urn:microsoft.com/office/officeart/2005/8/layout/default"/>
    <dgm:cxn modelId="{8261B1E1-5492-4412-A398-E1DA1312CCA7}" type="presOf" srcId="{237E5394-8471-4080-B271-399E2F39CEAB}" destId="{44455F83-9708-4640-9E9E-2A1523A2B3EF}" srcOrd="0" destOrd="0" presId="urn:microsoft.com/office/officeart/2005/8/layout/default"/>
    <dgm:cxn modelId="{69C12FF5-2F70-4C46-91E5-77B90199957D}" srcId="{431C0F29-2768-466F-9269-5B3A5C24E1D7}" destId="{FCF9664D-B41A-40E4-9C3B-8F1A4E6A92A2}" srcOrd="10" destOrd="0" parTransId="{0B3032F8-E4F1-4E56-8246-C6F592804238}" sibTransId="{3FCD4CB2-32B0-4136-B794-9888BA4219E1}"/>
    <dgm:cxn modelId="{A29CB5F3-0898-42FD-88B5-CF231A4EBE39}" type="presParOf" srcId="{D0529EEB-B89F-4333-9E74-0878F98F6576}" destId="{7FFC0C9D-09FB-4B23-843E-2F274FE00C3F}" srcOrd="0" destOrd="0" presId="urn:microsoft.com/office/officeart/2005/8/layout/default"/>
    <dgm:cxn modelId="{6425BA30-F9C0-4BC0-87E6-57D134233B70}" type="presParOf" srcId="{D0529EEB-B89F-4333-9E74-0878F98F6576}" destId="{FDFD9A1F-3FD0-461D-9878-8E66090F60BF}" srcOrd="1" destOrd="0" presId="urn:microsoft.com/office/officeart/2005/8/layout/default"/>
    <dgm:cxn modelId="{152251A4-9F7E-46AA-B3C4-CE2FCDFC328D}" type="presParOf" srcId="{D0529EEB-B89F-4333-9E74-0878F98F6576}" destId="{C22EC558-E6A0-4C3D-A468-27BB90109C5E}" srcOrd="2" destOrd="0" presId="urn:microsoft.com/office/officeart/2005/8/layout/default"/>
    <dgm:cxn modelId="{04DB11B9-329D-47C3-B9DB-501A8706ACD6}" type="presParOf" srcId="{D0529EEB-B89F-4333-9E74-0878F98F6576}" destId="{8D9E1BC6-132D-4AAD-967E-DA59DCC09555}" srcOrd="3" destOrd="0" presId="urn:microsoft.com/office/officeart/2005/8/layout/default"/>
    <dgm:cxn modelId="{4CB9F32E-F02B-4454-927C-4272FA891ECA}" type="presParOf" srcId="{D0529EEB-B89F-4333-9E74-0878F98F6576}" destId="{4F96315F-67DD-4614-919D-6F522BAC78EB}" srcOrd="4" destOrd="0" presId="urn:microsoft.com/office/officeart/2005/8/layout/default"/>
    <dgm:cxn modelId="{BF05DC65-1FE1-4931-8F65-931D41034B03}" type="presParOf" srcId="{D0529EEB-B89F-4333-9E74-0878F98F6576}" destId="{F713E2D2-B56F-4C2F-A7B6-7423B63C3A88}" srcOrd="5" destOrd="0" presId="urn:microsoft.com/office/officeart/2005/8/layout/default"/>
    <dgm:cxn modelId="{5877CCD5-2051-40BC-A871-C0C705B36A6A}" type="presParOf" srcId="{D0529EEB-B89F-4333-9E74-0878F98F6576}" destId="{52079833-0DB2-4741-AAE4-24F375C1CE13}" srcOrd="6" destOrd="0" presId="urn:microsoft.com/office/officeart/2005/8/layout/default"/>
    <dgm:cxn modelId="{0C8FD747-0D2C-42BF-9005-10FEFA53C34F}" type="presParOf" srcId="{D0529EEB-B89F-4333-9E74-0878F98F6576}" destId="{9CFF4B24-CA3D-42AF-8D46-44725FA3DDF9}" srcOrd="7" destOrd="0" presId="urn:microsoft.com/office/officeart/2005/8/layout/default"/>
    <dgm:cxn modelId="{AAAB19A1-DDF4-437C-8942-58EE9C99854A}" type="presParOf" srcId="{D0529EEB-B89F-4333-9E74-0878F98F6576}" destId="{7C759208-EAC2-458A-BD64-9CA7375474A5}" srcOrd="8" destOrd="0" presId="urn:microsoft.com/office/officeart/2005/8/layout/default"/>
    <dgm:cxn modelId="{9BBC3024-B26A-4A25-92B2-F53D9357D54D}" type="presParOf" srcId="{D0529EEB-B89F-4333-9E74-0878F98F6576}" destId="{BB708D13-05AE-4E32-A36D-6F1CC23B7D1C}" srcOrd="9" destOrd="0" presId="urn:microsoft.com/office/officeart/2005/8/layout/default"/>
    <dgm:cxn modelId="{33573CA5-5BA5-4569-B2D3-3474326BDACE}" type="presParOf" srcId="{D0529EEB-B89F-4333-9E74-0878F98F6576}" destId="{B6486E04-33A4-4182-871A-B4A417852CB3}" srcOrd="10" destOrd="0" presId="urn:microsoft.com/office/officeart/2005/8/layout/default"/>
    <dgm:cxn modelId="{0B2451C8-B682-476A-A2D5-87B6ADFE68DC}" type="presParOf" srcId="{D0529EEB-B89F-4333-9E74-0878F98F6576}" destId="{327B5B3A-C2B2-403F-A54E-E830084FE8BF}" srcOrd="11" destOrd="0" presId="urn:microsoft.com/office/officeart/2005/8/layout/default"/>
    <dgm:cxn modelId="{9BEBEDCD-0294-4551-838E-603A3D9E13A4}" type="presParOf" srcId="{D0529EEB-B89F-4333-9E74-0878F98F6576}" destId="{2C57DC1A-8211-4E36-9EDC-3FA108D67979}" srcOrd="12" destOrd="0" presId="urn:microsoft.com/office/officeart/2005/8/layout/default"/>
    <dgm:cxn modelId="{7A08B075-A9E4-4BA3-A749-54C6BEEC9C20}" type="presParOf" srcId="{D0529EEB-B89F-4333-9E74-0878F98F6576}" destId="{36417EC5-A064-42D8-AF80-FC1F1618BD7D}" srcOrd="13" destOrd="0" presId="urn:microsoft.com/office/officeart/2005/8/layout/default"/>
    <dgm:cxn modelId="{55B9F58E-684A-4659-8C79-9311B66EB71D}" type="presParOf" srcId="{D0529EEB-B89F-4333-9E74-0878F98F6576}" destId="{3C89D06B-5C4F-4B78-8B53-0D758EDDD186}" srcOrd="14" destOrd="0" presId="urn:microsoft.com/office/officeart/2005/8/layout/default"/>
    <dgm:cxn modelId="{4C03B2DB-C67F-40FF-956A-F6F8409C7BB2}" type="presParOf" srcId="{D0529EEB-B89F-4333-9E74-0878F98F6576}" destId="{71814722-A140-4352-8A61-AB7D3D2A14F6}" srcOrd="15" destOrd="0" presId="urn:microsoft.com/office/officeart/2005/8/layout/default"/>
    <dgm:cxn modelId="{3A4ABB07-798A-41E7-8CDD-6FD7E388D99B}" type="presParOf" srcId="{D0529EEB-B89F-4333-9E74-0878F98F6576}" destId="{44455F83-9708-4640-9E9E-2A1523A2B3EF}" srcOrd="16" destOrd="0" presId="urn:microsoft.com/office/officeart/2005/8/layout/default"/>
    <dgm:cxn modelId="{721A260F-56DE-440C-B11F-3474C4322358}" type="presParOf" srcId="{D0529EEB-B89F-4333-9E74-0878F98F6576}" destId="{4D50CE4A-D5A5-4451-AED3-C080A32213D2}" srcOrd="17" destOrd="0" presId="urn:microsoft.com/office/officeart/2005/8/layout/default"/>
    <dgm:cxn modelId="{F363B8E2-D4F8-4248-AEF2-0D13E8E5FF96}" type="presParOf" srcId="{D0529EEB-B89F-4333-9E74-0878F98F6576}" destId="{040A5300-CCAD-46A1-B742-B35573B72AAF}" srcOrd="18" destOrd="0" presId="urn:microsoft.com/office/officeart/2005/8/layout/default"/>
    <dgm:cxn modelId="{1C829745-9746-4E8C-9758-BC044E47E4AB}" type="presParOf" srcId="{D0529EEB-B89F-4333-9E74-0878F98F6576}" destId="{42151EB5-4AC2-49FE-906C-73D6FA4247AA}" srcOrd="19" destOrd="0" presId="urn:microsoft.com/office/officeart/2005/8/layout/default"/>
    <dgm:cxn modelId="{2F548214-DDF3-4CB1-9881-98A43FD167E6}" type="presParOf" srcId="{D0529EEB-B89F-4333-9E74-0878F98F6576}" destId="{09E3702F-89C7-42A7-AD38-51DA79C88692}" srcOrd="20" destOrd="0" presId="urn:microsoft.com/office/officeart/2005/8/layout/default"/>
    <dgm:cxn modelId="{73426119-58FC-4F4F-BF93-5946E5C3B71E}" type="presParOf" srcId="{D0529EEB-B89F-4333-9E74-0878F98F6576}" destId="{169C2161-2D87-4DAC-893B-A9DC45F8D254}" srcOrd="21" destOrd="0" presId="urn:microsoft.com/office/officeart/2005/8/layout/default"/>
    <dgm:cxn modelId="{212D23E3-1EA0-49B4-91C6-FE64BAA9DCB3}" type="presParOf" srcId="{D0529EEB-B89F-4333-9E74-0878F98F6576}" destId="{5F04779B-7B1D-4634-9AE9-2515DE59404E}" srcOrd="22" destOrd="0" presId="urn:microsoft.com/office/officeart/2005/8/layout/default"/>
    <dgm:cxn modelId="{0CD3FFCF-F4DE-4904-B821-6F7797AF4BF2}" type="presParOf" srcId="{D0529EEB-B89F-4333-9E74-0878F98F6576}" destId="{40029E43-D307-49DF-807F-4E49653C409C}" srcOrd="23" destOrd="0" presId="urn:microsoft.com/office/officeart/2005/8/layout/default"/>
    <dgm:cxn modelId="{1A76A6BE-5415-40DF-B813-5C2C46B9EFC3}" type="presParOf" srcId="{D0529EEB-B89F-4333-9E74-0878F98F6576}" destId="{39C3EE9E-14A3-4E95-B8F3-C6971F440AA3}" srcOrd="24" destOrd="0" presId="urn:microsoft.com/office/officeart/2005/8/layout/default"/>
    <dgm:cxn modelId="{2F8A40A3-545F-4318-B873-8E374B95D803}" type="presParOf" srcId="{D0529EEB-B89F-4333-9E74-0878F98F6576}" destId="{3FC4877B-247F-4B9E-8546-7EC34B0F59B4}" srcOrd="25" destOrd="0" presId="urn:microsoft.com/office/officeart/2005/8/layout/default"/>
    <dgm:cxn modelId="{3B23AB1D-70CE-4E16-8B67-D59E98AB4F9A}" type="presParOf" srcId="{D0529EEB-B89F-4333-9E74-0878F98F6576}" destId="{4B0989AC-6B2A-468F-A5D7-A405A559FE22}" srcOrd="26" destOrd="0" presId="urn:microsoft.com/office/officeart/2005/8/layout/default"/>
    <dgm:cxn modelId="{E15B5714-5336-4F89-B872-715043A05EB0}" type="presParOf" srcId="{D0529EEB-B89F-4333-9E74-0878F98F6576}" destId="{3F837590-8A40-46EE-9443-F8B4E6094F09}" srcOrd="27" destOrd="0" presId="urn:microsoft.com/office/officeart/2005/8/layout/default"/>
    <dgm:cxn modelId="{455BF3C3-B5C2-4011-937E-AA973297B074}" type="presParOf" srcId="{D0529EEB-B89F-4333-9E74-0878F98F6576}" destId="{9935EA3B-38A3-4246-8457-BB47918DA1EF}" srcOrd="28" destOrd="0" presId="urn:microsoft.com/office/officeart/2005/8/layout/default"/>
    <dgm:cxn modelId="{EE75419E-447D-47AA-93DB-C7672FFC54F9}" type="presParOf" srcId="{D0529EEB-B89F-4333-9E74-0878F98F6576}" destId="{51E07226-43A4-4A66-B6AD-CB2524FE508B}" srcOrd="29" destOrd="0" presId="urn:microsoft.com/office/officeart/2005/8/layout/default"/>
    <dgm:cxn modelId="{2639FBD4-4AC1-46F0-A268-51DE63875101}" type="presParOf" srcId="{D0529EEB-B89F-4333-9E74-0878F98F6576}" destId="{E184A543-5E91-4CB2-9C35-3CE18106EC0C}" srcOrd="30" destOrd="0" presId="urn:microsoft.com/office/officeart/2005/8/layout/default"/>
    <dgm:cxn modelId="{0CFDDE81-B0B7-46CB-A73B-576C84D8A80A}" type="presParOf" srcId="{D0529EEB-B89F-4333-9E74-0878F98F6576}" destId="{DCB7CE57-F532-404E-AB18-14E0477CE79F}" srcOrd="31" destOrd="0" presId="urn:microsoft.com/office/officeart/2005/8/layout/default"/>
    <dgm:cxn modelId="{16A3ABF4-3912-472A-BF80-D2FF788713FC}" type="presParOf" srcId="{D0529EEB-B89F-4333-9E74-0878F98F6576}" destId="{6B492D37-822A-498C-A666-2BC5E0B15C1B}" srcOrd="32" destOrd="0" presId="urn:microsoft.com/office/officeart/2005/8/layout/default"/>
    <dgm:cxn modelId="{5675D52B-3231-45CB-BD10-5FA549A1B0EE}" type="presParOf" srcId="{D0529EEB-B89F-4333-9E74-0878F98F6576}" destId="{01C041FC-7931-4AC5-9A07-30B762618BF4}" srcOrd="33" destOrd="0" presId="urn:microsoft.com/office/officeart/2005/8/layout/default"/>
    <dgm:cxn modelId="{20C02F41-1685-4A6B-ACCA-69BA1BA09A96}" type="presParOf" srcId="{D0529EEB-B89F-4333-9E74-0878F98F6576}" destId="{E27E334F-4222-4661-823C-F9DE973BF5F5}" srcOrd="34" destOrd="0" presId="urn:microsoft.com/office/officeart/2005/8/layout/default"/>
    <dgm:cxn modelId="{26F6DA7B-18A3-4B43-82B7-10DAD73C1F62}" type="presParOf" srcId="{D0529EEB-B89F-4333-9E74-0878F98F6576}" destId="{F9125191-959C-4B66-AC60-DE334604CF9C}" srcOrd="35" destOrd="0" presId="urn:microsoft.com/office/officeart/2005/8/layout/default"/>
    <dgm:cxn modelId="{2E6D2701-C5EA-4610-8EAF-BEEC68552FB2}" type="presParOf" srcId="{D0529EEB-B89F-4333-9E74-0878F98F6576}" destId="{7969EC40-F658-4C13-8F1D-A5FE64091B5E}" srcOrd="36" destOrd="0" presId="urn:microsoft.com/office/officeart/2005/8/layout/default"/>
    <dgm:cxn modelId="{B7D33352-2E7A-46A0-A898-491704A059A8}" type="presParOf" srcId="{D0529EEB-B89F-4333-9E74-0878F98F6576}" destId="{A943D11B-0BC9-40FF-8FBD-A5D0D00E6F47}" srcOrd="37" destOrd="0" presId="urn:microsoft.com/office/officeart/2005/8/layout/default"/>
    <dgm:cxn modelId="{BFC226D0-1BC9-4444-9E33-4FCDB86CF068}" type="presParOf" srcId="{D0529EEB-B89F-4333-9E74-0878F98F6576}" destId="{8423FFF8-E5D6-40F1-8EB6-FFF078D30FB2}" srcOrd="38" destOrd="0" presId="urn:microsoft.com/office/officeart/2005/8/layout/default"/>
    <dgm:cxn modelId="{D80800D9-A5DB-47BA-B4FC-1C762A024EDF}" type="presParOf" srcId="{D0529EEB-B89F-4333-9E74-0878F98F6576}" destId="{DB2FE420-A3D6-4398-87CA-1F89FF5365E1}" srcOrd="39" destOrd="0" presId="urn:microsoft.com/office/officeart/2005/8/layout/default"/>
    <dgm:cxn modelId="{642B7F0F-1D3D-4F95-86AC-5339164EB7F3}" type="presParOf" srcId="{D0529EEB-B89F-4333-9E74-0878F98F6576}" destId="{9D5719FC-6C80-43AA-8E6C-0C7813FE7E51}" srcOrd="40" destOrd="0" presId="urn:microsoft.com/office/officeart/2005/8/layout/default"/>
    <dgm:cxn modelId="{77848E40-D181-4520-9CB4-99DE57E46CBB}" type="presParOf" srcId="{D0529EEB-B89F-4333-9E74-0878F98F6576}" destId="{EC278EFA-516D-46FC-BC5D-1BD566EBD15D}" srcOrd="41" destOrd="0" presId="urn:microsoft.com/office/officeart/2005/8/layout/default"/>
    <dgm:cxn modelId="{BFFDE65A-5CD9-4C30-95C8-776032EC84F1}" type="presParOf" srcId="{D0529EEB-B89F-4333-9E74-0878F98F6576}" destId="{9CD31822-28C1-4FE7-9D2C-013C45E145C0}" srcOrd="42" destOrd="0" presId="urn:microsoft.com/office/officeart/2005/8/layout/default"/>
    <dgm:cxn modelId="{4927C069-6DC5-4958-8750-F2832666704F}" type="presParOf" srcId="{D0529EEB-B89F-4333-9E74-0878F98F6576}" destId="{3CBAF36D-E4FE-4BA9-84C4-E07CF96D7FE4}" srcOrd="43" destOrd="0" presId="urn:microsoft.com/office/officeart/2005/8/layout/default"/>
    <dgm:cxn modelId="{29E1E099-9DF6-4C6D-87A0-0C999970F900}" type="presParOf" srcId="{D0529EEB-B89F-4333-9E74-0878F98F6576}" destId="{50DEFAC4-E46C-4742-8BAD-61CD72C81BF1}" srcOrd="44" destOrd="0" presId="urn:microsoft.com/office/officeart/2005/8/layout/default"/>
    <dgm:cxn modelId="{C88366E1-588F-4C12-BA37-65493EE3D152}" type="presParOf" srcId="{D0529EEB-B89F-4333-9E74-0878F98F6576}" destId="{544719BD-4E2C-4575-AC1F-549B1A6A831B}" srcOrd="45" destOrd="0" presId="urn:microsoft.com/office/officeart/2005/8/layout/default"/>
    <dgm:cxn modelId="{35BBC310-DE6E-4F15-B0EC-5754136B9817}" type="presParOf" srcId="{D0529EEB-B89F-4333-9E74-0878F98F6576}" destId="{DCDC53CD-8C7F-42C0-A2AB-A95B9C87AF4F}" srcOrd="4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0DF54C-49E5-4B17-9CD9-F3E4131C2E7A}">
      <dsp:nvSpPr>
        <dsp:cNvPr id="0" name=""/>
        <dsp:cNvSpPr/>
      </dsp:nvSpPr>
      <dsp:spPr>
        <a:xfrm>
          <a:off x="0" y="670701"/>
          <a:ext cx="8715514" cy="121760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09B3AA-CDF8-4CC1-A2B4-F934A230BD77}">
      <dsp:nvSpPr>
        <dsp:cNvPr id="0" name=""/>
        <dsp:cNvSpPr/>
      </dsp:nvSpPr>
      <dsp:spPr>
        <a:xfrm>
          <a:off x="368325" y="933497"/>
          <a:ext cx="669683" cy="66968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59C815-1B9A-4318-881D-231419207E85}">
      <dsp:nvSpPr>
        <dsp:cNvPr id="0" name=""/>
        <dsp:cNvSpPr/>
      </dsp:nvSpPr>
      <dsp:spPr>
        <a:xfrm>
          <a:off x="1406334" y="659536"/>
          <a:ext cx="7309179" cy="1217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863" tIns="128863" rIns="128863" bIns="12886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latin typeface="Aptos Display"/>
              <a:ea typeface="+mn-ea"/>
              <a:cs typeface="+mn-cs"/>
            </a:rPr>
            <a:t>Intro to Local Income Tax Returns </a:t>
          </a:r>
          <a:endParaRPr lang="en-US" sz="2500" kern="1200"/>
        </a:p>
      </dsp:txBody>
      <dsp:txXfrm>
        <a:off x="1406334" y="659536"/>
        <a:ext cx="7309179" cy="1217605"/>
      </dsp:txXfrm>
    </dsp:sp>
    <dsp:sp modelId="{2A4CD1A7-252E-4654-B5EC-8E278D61EF7C}">
      <dsp:nvSpPr>
        <dsp:cNvPr id="0" name=""/>
        <dsp:cNvSpPr/>
      </dsp:nvSpPr>
      <dsp:spPr>
        <a:xfrm>
          <a:off x="0" y="2181543"/>
          <a:ext cx="8715514" cy="121760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D61396-415D-425B-9730-DCD7B2092814}">
      <dsp:nvSpPr>
        <dsp:cNvPr id="0" name=""/>
        <dsp:cNvSpPr/>
      </dsp:nvSpPr>
      <dsp:spPr>
        <a:xfrm>
          <a:off x="368325" y="2455505"/>
          <a:ext cx="669683" cy="66968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135EB8-07EF-47B9-85A5-6CBB0F2AB1BE}">
      <dsp:nvSpPr>
        <dsp:cNvPr id="0" name=""/>
        <dsp:cNvSpPr/>
      </dsp:nvSpPr>
      <dsp:spPr>
        <a:xfrm>
          <a:off x="1406334" y="2181543"/>
          <a:ext cx="7309179" cy="1217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863" tIns="128863" rIns="128863" bIns="12886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latin typeface="Arial"/>
              <a:ea typeface="+mn-ea"/>
              <a:cs typeface="Arial"/>
            </a:rPr>
            <a:t>Special Local Situations</a:t>
          </a:r>
        </a:p>
      </dsp:txBody>
      <dsp:txXfrm>
        <a:off x="1406334" y="2181543"/>
        <a:ext cx="7309179" cy="12176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616636-7F6C-D949-836D-D7CB38BDAF4A}">
      <dsp:nvSpPr>
        <dsp:cNvPr id="0" name=""/>
        <dsp:cNvSpPr/>
      </dsp:nvSpPr>
      <dsp:spPr>
        <a:xfrm>
          <a:off x="49" y="259922"/>
          <a:ext cx="4751504" cy="8352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>
              <a:latin typeface="Aptos Display" panose="02110004020202020204"/>
            </a:rPr>
            <a:t>Resident City Return</a:t>
          </a:r>
          <a:endParaRPr lang="en-US" sz="2900" kern="1200"/>
        </a:p>
      </dsp:txBody>
      <dsp:txXfrm>
        <a:off x="49" y="259922"/>
        <a:ext cx="4751504" cy="835200"/>
      </dsp:txXfrm>
    </dsp:sp>
    <dsp:sp modelId="{E801149E-EB51-8A4E-AA55-F0B4F926B758}">
      <dsp:nvSpPr>
        <dsp:cNvPr id="0" name=""/>
        <dsp:cNvSpPr/>
      </dsp:nvSpPr>
      <dsp:spPr>
        <a:xfrm>
          <a:off x="49" y="1095122"/>
          <a:ext cx="4751504" cy="2175455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>
              <a:latin typeface="Aptos Display" panose="02110004020202020204"/>
            </a:rPr>
            <a:t>Lived</a:t>
          </a:r>
          <a:r>
            <a:rPr lang="en-US" sz="2900" kern="1200"/>
            <a:t> in a designated taxing locality </a:t>
          </a:r>
          <a:endParaRPr lang="en-US" sz="2900" kern="1200">
            <a:latin typeface="Aptos Display" panose="02110004020202020204"/>
          </a:endParaRP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/>
            <a:t>Earned income from any source while living there</a:t>
          </a:r>
        </a:p>
      </dsp:txBody>
      <dsp:txXfrm>
        <a:off x="49" y="1095122"/>
        <a:ext cx="4751504" cy="2175455"/>
      </dsp:txXfrm>
    </dsp:sp>
    <dsp:sp modelId="{72357562-E8A9-A843-B717-D1CE2257A217}">
      <dsp:nvSpPr>
        <dsp:cNvPr id="0" name=""/>
        <dsp:cNvSpPr/>
      </dsp:nvSpPr>
      <dsp:spPr>
        <a:xfrm>
          <a:off x="5416764" y="259922"/>
          <a:ext cx="4751504" cy="8352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>
              <a:latin typeface="Aptos Display" panose="02110004020202020204"/>
            </a:rPr>
            <a:t>Non-Resident City Return</a:t>
          </a:r>
          <a:endParaRPr lang="en-US" sz="2900" kern="1200"/>
        </a:p>
      </dsp:txBody>
      <dsp:txXfrm>
        <a:off x="5416764" y="259922"/>
        <a:ext cx="4751504" cy="835200"/>
      </dsp:txXfrm>
    </dsp:sp>
    <dsp:sp modelId="{0E51B502-0FEF-DC4A-BB2A-518C6A35AE44}">
      <dsp:nvSpPr>
        <dsp:cNvPr id="0" name=""/>
        <dsp:cNvSpPr/>
      </dsp:nvSpPr>
      <dsp:spPr>
        <a:xfrm>
          <a:off x="5416764" y="1095122"/>
          <a:ext cx="4751504" cy="2175455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/>
            <a:t>Worked in a taxing locality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b="0" kern="1200"/>
            <a:t>Did </a:t>
          </a:r>
          <a:r>
            <a:rPr lang="en-US" sz="2900" b="1" kern="1200"/>
            <a:t>not</a:t>
          </a:r>
          <a:r>
            <a:rPr lang="en-US" sz="2900" b="0" kern="1200"/>
            <a:t> live in that locality during the time worked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900" kern="1200"/>
        </a:p>
      </dsp:txBody>
      <dsp:txXfrm>
        <a:off x="5416764" y="1095122"/>
        <a:ext cx="4751504" cy="21754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FC0C9D-09FB-4B23-843E-2F274FE00C3F}">
      <dsp:nvSpPr>
        <dsp:cNvPr id="0" name=""/>
        <dsp:cNvSpPr/>
      </dsp:nvSpPr>
      <dsp:spPr>
        <a:xfrm>
          <a:off x="3625" y="301623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Albion</a:t>
          </a:r>
          <a:endParaRPr lang="en-US" sz="1700" kern="1200"/>
        </a:p>
      </dsp:txBody>
      <dsp:txXfrm>
        <a:off x="3625" y="301623"/>
        <a:ext cx="1287288" cy="772372"/>
      </dsp:txXfrm>
    </dsp:sp>
    <dsp:sp modelId="{C22EC558-E6A0-4C3D-A468-27BB90109C5E}">
      <dsp:nvSpPr>
        <dsp:cNvPr id="0" name=""/>
        <dsp:cNvSpPr/>
      </dsp:nvSpPr>
      <dsp:spPr>
        <a:xfrm>
          <a:off x="1419642" y="301623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Battle Creek</a:t>
          </a:r>
        </a:p>
      </dsp:txBody>
      <dsp:txXfrm>
        <a:off x="1419642" y="301623"/>
        <a:ext cx="1287288" cy="772372"/>
      </dsp:txXfrm>
    </dsp:sp>
    <dsp:sp modelId="{4F96315F-67DD-4614-919D-6F522BAC78EB}">
      <dsp:nvSpPr>
        <dsp:cNvPr id="0" name=""/>
        <dsp:cNvSpPr/>
      </dsp:nvSpPr>
      <dsp:spPr>
        <a:xfrm>
          <a:off x="2835659" y="301623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Benton Harbor</a:t>
          </a:r>
        </a:p>
      </dsp:txBody>
      <dsp:txXfrm>
        <a:off x="2835659" y="301623"/>
        <a:ext cx="1287288" cy="772372"/>
      </dsp:txXfrm>
    </dsp:sp>
    <dsp:sp modelId="{52079833-0DB2-4741-AAE4-24F375C1CE13}">
      <dsp:nvSpPr>
        <dsp:cNvPr id="0" name=""/>
        <dsp:cNvSpPr/>
      </dsp:nvSpPr>
      <dsp:spPr>
        <a:xfrm>
          <a:off x="4251676" y="301623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Big Rapids</a:t>
          </a:r>
        </a:p>
      </dsp:txBody>
      <dsp:txXfrm>
        <a:off x="4251676" y="301623"/>
        <a:ext cx="1287288" cy="772372"/>
      </dsp:txXfrm>
    </dsp:sp>
    <dsp:sp modelId="{7C759208-EAC2-458A-BD64-9CA7375474A5}">
      <dsp:nvSpPr>
        <dsp:cNvPr id="0" name=""/>
        <dsp:cNvSpPr/>
      </dsp:nvSpPr>
      <dsp:spPr>
        <a:xfrm>
          <a:off x="5667693" y="301623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Detroit</a:t>
          </a:r>
        </a:p>
      </dsp:txBody>
      <dsp:txXfrm>
        <a:off x="5667693" y="301623"/>
        <a:ext cx="1287288" cy="772372"/>
      </dsp:txXfrm>
    </dsp:sp>
    <dsp:sp modelId="{B6486E04-33A4-4182-871A-B4A417852CB3}">
      <dsp:nvSpPr>
        <dsp:cNvPr id="0" name=""/>
        <dsp:cNvSpPr/>
      </dsp:nvSpPr>
      <dsp:spPr>
        <a:xfrm>
          <a:off x="7083710" y="301623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East Lansing</a:t>
          </a:r>
        </a:p>
      </dsp:txBody>
      <dsp:txXfrm>
        <a:off x="7083710" y="301623"/>
        <a:ext cx="1287288" cy="772372"/>
      </dsp:txXfrm>
    </dsp:sp>
    <dsp:sp modelId="{2C57DC1A-8211-4E36-9EDC-3FA108D67979}">
      <dsp:nvSpPr>
        <dsp:cNvPr id="0" name=""/>
        <dsp:cNvSpPr/>
      </dsp:nvSpPr>
      <dsp:spPr>
        <a:xfrm>
          <a:off x="8499727" y="301623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Flint</a:t>
          </a:r>
        </a:p>
      </dsp:txBody>
      <dsp:txXfrm>
        <a:off x="8499727" y="301623"/>
        <a:ext cx="1287288" cy="772372"/>
      </dsp:txXfrm>
    </dsp:sp>
    <dsp:sp modelId="{3C89D06B-5C4F-4B78-8B53-0D758EDDD186}">
      <dsp:nvSpPr>
        <dsp:cNvPr id="0" name=""/>
        <dsp:cNvSpPr/>
      </dsp:nvSpPr>
      <dsp:spPr>
        <a:xfrm>
          <a:off x="9915744" y="301623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Grand Rapids</a:t>
          </a:r>
        </a:p>
      </dsp:txBody>
      <dsp:txXfrm>
        <a:off x="9915744" y="301623"/>
        <a:ext cx="1287288" cy="772372"/>
      </dsp:txXfrm>
    </dsp:sp>
    <dsp:sp modelId="{44455F83-9708-4640-9E9E-2A1523A2B3EF}">
      <dsp:nvSpPr>
        <dsp:cNvPr id="0" name=""/>
        <dsp:cNvSpPr/>
      </dsp:nvSpPr>
      <dsp:spPr>
        <a:xfrm>
          <a:off x="3625" y="1202725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Grayling</a:t>
          </a:r>
        </a:p>
      </dsp:txBody>
      <dsp:txXfrm>
        <a:off x="3625" y="1202725"/>
        <a:ext cx="1287288" cy="772372"/>
      </dsp:txXfrm>
    </dsp:sp>
    <dsp:sp modelId="{040A5300-CCAD-46A1-B742-B35573B72AAF}">
      <dsp:nvSpPr>
        <dsp:cNvPr id="0" name=""/>
        <dsp:cNvSpPr/>
      </dsp:nvSpPr>
      <dsp:spPr>
        <a:xfrm>
          <a:off x="1419642" y="1202725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Hamtramack</a:t>
          </a:r>
        </a:p>
      </dsp:txBody>
      <dsp:txXfrm>
        <a:off x="1419642" y="1202725"/>
        <a:ext cx="1287288" cy="772372"/>
      </dsp:txXfrm>
    </dsp:sp>
    <dsp:sp modelId="{09E3702F-89C7-42A7-AD38-51DA79C88692}">
      <dsp:nvSpPr>
        <dsp:cNvPr id="0" name=""/>
        <dsp:cNvSpPr/>
      </dsp:nvSpPr>
      <dsp:spPr>
        <a:xfrm>
          <a:off x="2835659" y="1202725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Highland Park</a:t>
          </a:r>
        </a:p>
      </dsp:txBody>
      <dsp:txXfrm>
        <a:off x="2835659" y="1202725"/>
        <a:ext cx="1287288" cy="772372"/>
      </dsp:txXfrm>
    </dsp:sp>
    <dsp:sp modelId="{5F04779B-7B1D-4634-9AE9-2515DE59404E}">
      <dsp:nvSpPr>
        <dsp:cNvPr id="0" name=""/>
        <dsp:cNvSpPr/>
      </dsp:nvSpPr>
      <dsp:spPr>
        <a:xfrm>
          <a:off x="4251676" y="1202725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Hudson</a:t>
          </a:r>
        </a:p>
      </dsp:txBody>
      <dsp:txXfrm>
        <a:off x="4251676" y="1202725"/>
        <a:ext cx="1287288" cy="772372"/>
      </dsp:txXfrm>
    </dsp:sp>
    <dsp:sp modelId="{39C3EE9E-14A3-4E95-B8F3-C6971F440AA3}">
      <dsp:nvSpPr>
        <dsp:cNvPr id="0" name=""/>
        <dsp:cNvSpPr/>
      </dsp:nvSpPr>
      <dsp:spPr>
        <a:xfrm>
          <a:off x="5667693" y="1202725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Ionia</a:t>
          </a:r>
        </a:p>
      </dsp:txBody>
      <dsp:txXfrm>
        <a:off x="5667693" y="1202725"/>
        <a:ext cx="1287288" cy="772372"/>
      </dsp:txXfrm>
    </dsp:sp>
    <dsp:sp modelId="{4B0989AC-6B2A-468F-A5D7-A405A559FE22}">
      <dsp:nvSpPr>
        <dsp:cNvPr id="0" name=""/>
        <dsp:cNvSpPr/>
      </dsp:nvSpPr>
      <dsp:spPr>
        <a:xfrm>
          <a:off x="7083710" y="1202725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Jackson</a:t>
          </a:r>
        </a:p>
      </dsp:txBody>
      <dsp:txXfrm>
        <a:off x="7083710" y="1202725"/>
        <a:ext cx="1287288" cy="772372"/>
      </dsp:txXfrm>
    </dsp:sp>
    <dsp:sp modelId="{9935EA3B-38A3-4246-8457-BB47918DA1EF}">
      <dsp:nvSpPr>
        <dsp:cNvPr id="0" name=""/>
        <dsp:cNvSpPr/>
      </dsp:nvSpPr>
      <dsp:spPr>
        <a:xfrm>
          <a:off x="8499727" y="1202725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Lansing</a:t>
          </a:r>
        </a:p>
      </dsp:txBody>
      <dsp:txXfrm>
        <a:off x="8499727" y="1202725"/>
        <a:ext cx="1287288" cy="772372"/>
      </dsp:txXfrm>
    </dsp:sp>
    <dsp:sp modelId="{E184A543-5E91-4CB2-9C35-3CE18106EC0C}">
      <dsp:nvSpPr>
        <dsp:cNvPr id="0" name=""/>
        <dsp:cNvSpPr/>
      </dsp:nvSpPr>
      <dsp:spPr>
        <a:xfrm>
          <a:off x="9915744" y="1202725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Lapeer</a:t>
          </a:r>
        </a:p>
      </dsp:txBody>
      <dsp:txXfrm>
        <a:off x="9915744" y="1202725"/>
        <a:ext cx="1287288" cy="772372"/>
      </dsp:txXfrm>
    </dsp:sp>
    <dsp:sp modelId="{6B492D37-822A-498C-A666-2BC5E0B15C1B}">
      <dsp:nvSpPr>
        <dsp:cNvPr id="0" name=""/>
        <dsp:cNvSpPr/>
      </dsp:nvSpPr>
      <dsp:spPr>
        <a:xfrm>
          <a:off x="3625" y="2103826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Muskegon</a:t>
          </a:r>
        </a:p>
      </dsp:txBody>
      <dsp:txXfrm>
        <a:off x="3625" y="2103826"/>
        <a:ext cx="1287288" cy="772372"/>
      </dsp:txXfrm>
    </dsp:sp>
    <dsp:sp modelId="{E27E334F-4222-4661-823C-F9DE973BF5F5}">
      <dsp:nvSpPr>
        <dsp:cNvPr id="0" name=""/>
        <dsp:cNvSpPr/>
      </dsp:nvSpPr>
      <dsp:spPr>
        <a:xfrm>
          <a:off x="1419642" y="2103826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Muskegon Heights</a:t>
          </a:r>
        </a:p>
      </dsp:txBody>
      <dsp:txXfrm>
        <a:off x="1419642" y="2103826"/>
        <a:ext cx="1287288" cy="772372"/>
      </dsp:txXfrm>
    </dsp:sp>
    <dsp:sp modelId="{7969EC40-F658-4C13-8F1D-A5FE64091B5E}">
      <dsp:nvSpPr>
        <dsp:cNvPr id="0" name=""/>
        <dsp:cNvSpPr/>
      </dsp:nvSpPr>
      <dsp:spPr>
        <a:xfrm>
          <a:off x="2835659" y="2103826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Pontiac</a:t>
          </a:r>
        </a:p>
      </dsp:txBody>
      <dsp:txXfrm>
        <a:off x="2835659" y="2103826"/>
        <a:ext cx="1287288" cy="772372"/>
      </dsp:txXfrm>
    </dsp:sp>
    <dsp:sp modelId="{8423FFF8-E5D6-40F1-8EB6-FFF078D30FB2}">
      <dsp:nvSpPr>
        <dsp:cNvPr id="0" name=""/>
        <dsp:cNvSpPr/>
      </dsp:nvSpPr>
      <dsp:spPr>
        <a:xfrm>
          <a:off x="4251676" y="2103826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Port Huron</a:t>
          </a:r>
        </a:p>
      </dsp:txBody>
      <dsp:txXfrm>
        <a:off x="4251676" y="2103826"/>
        <a:ext cx="1287288" cy="772372"/>
      </dsp:txXfrm>
    </dsp:sp>
    <dsp:sp modelId="{9D5719FC-6C80-43AA-8E6C-0C7813FE7E51}">
      <dsp:nvSpPr>
        <dsp:cNvPr id="0" name=""/>
        <dsp:cNvSpPr/>
      </dsp:nvSpPr>
      <dsp:spPr>
        <a:xfrm>
          <a:off x="5667693" y="2103826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Portland</a:t>
          </a:r>
        </a:p>
      </dsp:txBody>
      <dsp:txXfrm>
        <a:off x="5667693" y="2103826"/>
        <a:ext cx="1287288" cy="772372"/>
      </dsp:txXfrm>
    </dsp:sp>
    <dsp:sp modelId="{9CD31822-28C1-4FE7-9D2C-013C45E145C0}">
      <dsp:nvSpPr>
        <dsp:cNvPr id="0" name=""/>
        <dsp:cNvSpPr/>
      </dsp:nvSpPr>
      <dsp:spPr>
        <a:xfrm>
          <a:off x="7083710" y="2103826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Saginaw</a:t>
          </a:r>
        </a:p>
      </dsp:txBody>
      <dsp:txXfrm>
        <a:off x="7083710" y="2103826"/>
        <a:ext cx="1287288" cy="772372"/>
      </dsp:txXfrm>
    </dsp:sp>
    <dsp:sp modelId="{50DEFAC4-E46C-4742-8BAD-61CD72C81BF1}">
      <dsp:nvSpPr>
        <dsp:cNvPr id="0" name=""/>
        <dsp:cNvSpPr/>
      </dsp:nvSpPr>
      <dsp:spPr>
        <a:xfrm>
          <a:off x="8499727" y="2103826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Springfield</a:t>
          </a:r>
        </a:p>
      </dsp:txBody>
      <dsp:txXfrm>
        <a:off x="8499727" y="2103826"/>
        <a:ext cx="1287288" cy="772372"/>
      </dsp:txXfrm>
    </dsp:sp>
    <dsp:sp modelId="{DCDC53CD-8C7F-42C0-A2AB-A95B9C87AF4F}">
      <dsp:nvSpPr>
        <dsp:cNvPr id="0" name=""/>
        <dsp:cNvSpPr/>
      </dsp:nvSpPr>
      <dsp:spPr>
        <a:xfrm>
          <a:off x="9915744" y="2103826"/>
          <a:ext cx="1287288" cy="7723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 Display" panose="02110004020202020204"/>
              <a:ea typeface="+mn-ea"/>
              <a:cs typeface="+mn-cs"/>
            </a:rPr>
            <a:t>Walker</a:t>
          </a:r>
        </a:p>
      </dsp:txBody>
      <dsp:txXfrm>
        <a:off x="9915744" y="2103826"/>
        <a:ext cx="1287288" cy="7723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6F9433-15B2-4F09-8F0C-F152FA11E9F2}" type="datetimeFigureOut">
              <a:t>1/21/2026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4783EE-AC00-4DD7-AC65-B4F4D0F2CC8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983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6EE95-7980-54FE-A774-6C26E27424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41EF57-E21D-D504-4435-30624330D3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B50B86-474C-418F-7D8B-420A6C848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29049-D146-7239-383E-D552F72D6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AB1D10-5BA6-4867-8767-478F46E0A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09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60AD7-EBAA-032B-4397-67D47923D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86B39D-87AE-E7D1-A78B-8531E2D6A0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AF4825-CDDC-CBEB-E620-6EA2DD0C4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A1CD14-EEC7-3684-DED7-A29E90D63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59E6A-7BE1-DBEE-E246-EEEC6446C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238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D5B6EB-7025-4AB7-4BD2-77C42C2C40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1BC807-158C-1842-B910-DA6DD4C734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CB484-9E4C-7D7A-8AE7-FAD68C278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F27BE-82F2-27E7-3FA4-21B41E264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75E92-7E4C-4E99-330B-D44AEBD31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50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F5DEF-D692-3CC1-C9D2-1AEDC1F46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E437D-4954-7661-F9D3-AA73BCBAD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408E0-BC75-BAC2-9B96-0340A48D4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89DE5-01D6-38FE-16C2-A141FF14B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C7815-9D1C-583E-46CF-82D80EF43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95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B0F4B-C6EB-320B-D8B7-5713D4DC7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E7177-3B23-B72C-5B5F-C0B437F33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9301E-627B-67FF-33FE-95270A1FE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BF74B-7D4F-2D6A-903E-C8AC03457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6CE13-B393-F8F6-0CAA-0FBB789EB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59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1B881-8213-A2BB-F871-0E9E4379E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E9796-65C4-D7C8-8040-CB7FE658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B8F773-5575-4A13-4151-F306AFB93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FAB0D7-F027-2B7E-1F92-42948839A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25A0E7-21EB-6C18-3CD3-3639E777A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EFF805-5714-6339-481C-B8DA15990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255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5DDAC-DB87-DE16-D02B-3C955F7ED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81BC37-3105-E072-DEFD-9769ED09F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E57551-6BC9-0ABA-D3D0-985DCCA7EA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9A2533-23E9-8C88-45E4-D3887D9461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94883C-D145-B88C-F4CA-39309D049A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F77376-342B-C6BD-E083-938CFC8F7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752FEC-4CDF-5908-B9CF-5A84802E0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E5FA92-7D63-AB57-8B6E-4C1F57D6F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173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03E09-CF0E-4990-0A81-459C4BBAF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C07330-E649-AB5D-004E-D1E770756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D54465-49F0-5554-97EE-02652F4A5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6C85C2-DE88-81B8-CC25-A12DCE191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91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FBFFF1-F21A-0332-76C3-82C6FE1AC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50A400-AEDD-DCC6-4A54-E757F4121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9E16CA-0C7D-6930-30B1-02319CA2D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048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31747-AF39-9E1A-1888-C6E4F54A7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6F08E-86D0-4944-6E93-F65B4CEDF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D8E53C-434E-870C-1375-455186816E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826B13-B328-F706-2F26-1B48C814B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0BD2AD-B0D2-CCA2-3C7A-5E0B1E936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7A8EF7-0CB4-BA2B-5D4C-CD63BF26E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0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B7C16-5782-8419-9D48-A536C7593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F92B12-66C3-F9AE-A100-414A35B339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22B221-D745-01D6-660D-831E709EDE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7DF17-FEBD-2357-F487-3CC7F0A6C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2BA664-15DF-6078-7A55-A381D39FC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96E437-22B6-2CC4-02CD-0EA2CE632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21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5EB2E6-2BE5-0D44-2AF8-15448C7B0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BE73D1-317D-BFB8-B79B-55732D048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67F0C-7A91-6B20-9EBD-3F75546C6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5DBE08-41C9-47B9-B1FD-A15182B983D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CD7E5-69FA-7F32-7CC3-9A9943BE65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735D-B6DE-58DA-AB7D-C52787D39B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24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microsoft.com/office/2018/10/relationships/comments" Target="../comments/modernComment_128_86704E0C.xml"/><Relationship Id="rId1" Type="http://schemas.openxmlformats.org/officeDocument/2006/relationships/slideLayout" Target="../slideLayouts/slideLayout8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bsaonline.com/Home/WelcomePag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55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A1573DF-EC18-EA18-2955-2DB865E49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600">
                <a:solidFill>
                  <a:srgbClr val="FFFFFF"/>
                </a:solidFill>
              </a:rPr>
              <a:t>Overview of Locality Tax Filing </a:t>
            </a:r>
            <a:endParaRPr lang="en-US" sz="2600" kern="120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5" name="Picture 4" descr="VOLUNTEERING | msu-vita">
            <a:extLst>
              <a:ext uri="{FF2B5EF4-FFF2-40B4-BE49-F238E27FC236}">
                <a16:creationId xmlns:a16="http://schemas.microsoft.com/office/drawing/2014/main" id="{6D4D0D79-2831-C76D-FABC-68FBF24365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1800975"/>
            <a:ext cx="7188199" cy="3252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338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640C30-7C0B-A1D1-6136-DBC7F41A2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F61D7-DDE4-C6FE-725D-014FFCAC0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3502" y="1715260"/>
            <a:ext cx="10515600" cy="2852737"/>
          </a:xfrm>
        </p:spPr>
        <p:txBody>
          <a:bodyPr/>
          <a:lstStyle/>
          <a:p>
            <a:r>
              <a:rPr lang="en-US"/>
              <a:t>Special Local Situations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07E27-C492-1250-909B-BB088B5A9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13502" y="4561854"/>
            <a:ext cx="10515600" cy="1500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2025-2026</a:t>
            </a:r>
          </a:p>
        </p:txBody>
      </p:sp>
      <p:pic>
        <p:nvPicPr>
          <p:cNvPr id="5" name="Content Placeholder 7" descr="VOLUNTEERING | msu-vita">
            <a:extLst>
              <a:ext uri="{FF2B5EF4-FFF2-40B4-BE49-F238E27FC236}">
                <a16:creationId xmlns:a16="http://schemas.microsoft.com/office/drawing/2014/main" id="{C118F56C-1EC9-CD4F-2D62-B6F6186438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5671" y="151"/>
            <a:ext cx="3984798" cy="180076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734C05B-11BF-C655-8599-5482CF42BF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55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5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AAF89-EF45-9DA9-5153-0E786D753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47E65A2E-7B03-D37A-0551-B7C90D9250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0EC8EC88-0C29-EFA7-A9E3-05DABC01B6AF}"/>
              </a:ext>
            </a:extLst>
          </p:cNvPr>
          <p:cNvSpPr/>
          <p:nvPr/>
        </p:nvSpPr>
        <p:spPr>
          <a:xfrm>
            <a:off x="618434" y="596349"/>
            <a:ext cx="5951676" cy="10828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D3D4F558-D791-3516-5AEC-6D043BDE9C06}"/>
              </a:ext>
            </a:extLst>
          </p:cNvPr>
          <p:cNvSpPr txBox="1"/>
          <p:nvPr/>
        </p:nvSpPr>
        <p:spPr>
          <a:xfrm>
            <a:off x="1012411" y="846883"/>
            <a:ext cx="5164432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Part-Year Residents</a:t>
            </a:r>
          </a:p>
        </p:txBody>
      </p:sp>
      <p:sp>
        <p:nvSpPr>
          <p:cNvPr id="1123" name="TextBox 1122">
            <a:extLst>
              <a:ext uri="{FF2B5EF4-FFF2-40B4-BE49-F238E27FC236}">
                <a16:creationId xmlns:a16="http://schemas.microsoft.com/office/drawing/2014/main" id="{B502407B-BA75-6866-7D20-1ECDE1A18A04}"/>
              </a:ext>
            </a:extLst>
          </p:cNvPr>
          <p:cNvSpPr txBox="1"/>
          <p:nvPr/>
        </p:nvSpPr>
        <p:spPr>
          <a:xfrm>
            <a:off x="616817" y="1714062"/>
            <a:ext cx="10077925" cy="27392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/>
              <a:t>Part-year Residents are taxed at a prorated share of their income for the time they lived in jurisdiction subject to income tax. </a:t>
            </a:r>
          </a:p>
          <a:p>
            <a:pPr lvl="1"/>
            <a:endParaRPr lang="en-US" sz="2800" b="1"/>
          </a:p>
          <a:p>
            <a:pPr marL="285750" indent="-285750">
              <a:buFont typeface="Arial"/>
              <a:buChar char="•"/>
            </a:pPr>
            <a:endParaRPr lang="en-US" sz="2800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</p:txBody>
      </p:sp>
      <p:sp>
        <p:nvSpPr>
          <p:cNvPr id="2" name="Rectangle: Diagonal Corners Rounded 1">
            <a:extLst>
              <a:ext uri="{FF2B5EF4-FFF2-40B4-BE49-F238E27FC236}">
                <a16:creationId xmlns:a16="http://schemas.microsoft.com/office/drawing/2014/main" id="{34E74077-FBCE-7B60-BF26-016BC6CAA75D}"/>
              </a:ext>
            </a:extLst>
          </p:cNvPr>
          <p:cNvSpPr/>
          <p:nvPr/>
        </p:nvSpPr>
        <p:spPr>
          <a:xfrm>
            <a:off x="618433" y="2938006"/>
            <a:ext cx="5951676" cy="1019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887DBF-5A88-D2E6-C775-A430B82DEA57}"/>
              </a:ext>
            </a:extLst>
          </p:cNvPr>
          <p:cNvSpPr txBox="1"/>
          <p:nvPr/>
        </p:nvSpPr>
        <p:spPr>
          <a:xfrm>
            <a:off x="931919" y="3156735"/>
            <a:ext cx="5164432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Working From Home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654CC5-C378-6107-629B-67F82FD587BE}"/>
              </a:ext>
            </a:extLst>
          </p:cNvPr>
          <p:cNvSpPr txBox="1"/>
          <p:nvPr/>
        </p:nvSpPr>
        <p:spPr>
          <a:xfrm>
            <a:off x="572044" y="4060733"/>
            <a:ext cx="11041811" cy="252376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/>
              <a:t>Non-resident taxpayers who are 'working from home' need to calculate tax liability based on the amount of time worked in the non-resident city or risk overcalculating their tax liability</a:t>
            </a:r>
          </a:p>
          <a:p>
            <a:pPr marL="457200" indent="-457200">
              <a:buFont typeface="Arial"/>
              <a:buChar char="•"/>
            </a:pPr>
            <a:r>
              <a:rPr lang="en-US" sz="2800"/>
              <a:t>For non-residents, working from home means that those hours are not taxed by city</a:t>
            </a:r>
          </a:p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1644BA-03BF-32D4-C9B6-4385ABF1D387}"/>
              </a:ext>
            </a:extLst>
          </p:cNvPr>
          <p:cNvSpPr txBox="1"/>
          <p:nvPr/>
        </p:nvSpPr>
        <p:spPr>
          <a:xfrm>
            <a:off x="616816" y="6346675"/>
            <a:ext cx="1007792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ea typeface="+mn-lt"/>
                <a:cs typeface="+mn-lt"/>
              </a:rPr>
              <a:t>In both scenarios, the returns will be taxed at residency rates.</a:t>
            </a:r>
            <a:endParaRPr lang="en-US">
              <a:ea typeface="+mn-lt"/>
              <a:cs typeface="+mn-lt"/>
            </a:endParaRP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258933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D67CF-2341-DEDB-402C-6F3F1C8DF8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D2FA4FDA-F09B-22FD-CF63-07DD718DA9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15A35B97-73E1-0FA3-60DD-BC80E9F95F16}"/>
              </a:ext>
            </a:extLst>
          </p:cNvPr>
          <p:cNvSpPr/>
          <p:nvPr/>
        </p:nvSpPr>
        <p:spPr>
          <a:xfrm>
            <a:off x="618434" y="596349"/>
            <a:ext cx="5951676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07A2822C-C56F-EB9F-FDA4-B3A12BD578F9}"/>
              </a:ext>
            </a:extLst>
          </p:cNvPr>
          <p:cNvSpPr txBox="1"/>
          <p:nvPr/>
        </p:nvSpPr>
        <p:spPr>
          <a:xfrm>
            <a:off x="1012411" y="1002747"/>
            <a:ext cx="5164432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Dual Locality</a:t>
            </a:r>
          </a:p>
        </p:txBody>
      </p:sp>
      <p:sp>
        <p:nvSpPr>
          <p:cNvPr id="1123" name="TextBox 1122">
            <a:extLst>
              <a:ext uri="{FF2B5EF4-FFF2-40B4-BE49-F238E27FC236}">
                <a16:creationId xmlns:a16="http://schemas.microsoft.com/office/drawing/2014/main" id="{99AC7D00-1D84-8085-AC46-3E5E5963287B}"/>
              </a:ext>
            </a:extLst>
          </p:cNvPr>
          <p:cNvSpPr txBox="1"/>
          <p:nvPr/>
        </p:nvSpPr>
        <p:spPr>
          <a:xfrm>
            <a:off x="622590" y="2245371"/>
            <a:ext cx="10077925" cy="55092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914400" lvl="1" indent="-457200">
              <a:buFont typeface="Arial"/>
              <a:buChar char="•"/>
            </a:pPr>
            <a:r>
              <a:rPr lang="en-US" sz="2400" dirty="0"/>
              <a:t>Sometimes, a taxpayer lives in a city with income tax and works in another city with income tax. (Example: Someone who lives in Lansing and works in East Lansing)</a:t>
            </a:r>
            <a:endParaRPr lang="en-US" dirty="0"/>
          </a:p>
          <a:p>
            <a:pPr marL="914400" lvl="1" indent="-457200">
              <a:buFont typeface="Arial"/>
              <a:buChar char="•"/>
            </a:pPr>
            <a:r>
              <a:rPr lang="en-US" sz="2400" dirty="0"/>
              <a:t>If this is the case:</a:t>
            </a:r>
          </a:p>
          <a:p>
            <a:pPr marL="1371600" lvl="2" indent="-457200">
              <a:buFont typeface="Wingdings"/>
              <a:buChar char="§"/>
            </a:pPr>
            <a:r>
              <a:rPr lang="en-US" sz="2400" dirty="0"/>
              <a:t>Prepare the non-resident city return first  – </a:t>
            </a:r>
            <a:r>
              <a:rPr lang="en-US" sz="2400" b="1" dirty="0"/>
              <a:t>you cannot prepare multiple locality returns in TaxSlayer at the same time </a:t>
            </a:r>
          </a:p>
          <a:p>
            <a:pPr marL="1371600" lvl="2" indent="-457200">
              <a:buFont typeface="Wingdings"/>
              <a:buChar char="§"/>
            </a:pPr>
            <a:r>
              <a:rPr lang="en-US" sz="2400" dirty="0"/>
              <a:t>Then prepare the resident city return </a:t>
            </a:r>
          </a:p>
          <a:p>
            <a:pPr marL="1371600" lvl="2" indent="-457200">
              <a:buFont typeface="Wingdings"/>
              <a:buChar char="§"/>
            </a:pPr>
            <a:r>
              <a:rPr lang="en-US" sz="2400" dirty="0"/>
              <a:t>The resident city will credit the taxes paid to the non-resident city (since the nonresident city collects less than the amount the resident city collects)</a:t>
            </a:r>
          </a:p>
          <a:p>
            <a:pPr marL="1371600" lvl="2" indent="-457200">
              <a:buFont typeface="Wingdings"/>
              <a:buChar char="§"/>
            </a:pPr>
            <a:endParaRPr lang="en-US" sz="2400"/>
          </a:p>
          <a:p>
            <a:pPr marL="285750" indent="-285750">
              <a:buFont typeface="Arial"/>
              <a:buChar char="•"/>
            </a:pPr>
            <a:endParaRPr lang="en-US" sz="2800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17111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ADD302-8B1D-B24E-3689-A2D46E698CE9}"/>
              </a:ext>
            </a:extLst>
          </p:cNvPr>
          <p:cNvSpPr txBox="1"/>
          <p:nvPr/>
        </p:nvSpPr>
        <p:spPr>
          <a:xfrm>
            <a:off x="617331" y="2744860"/>
            <a:ext cx="3976876" cy="1361450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6000" b="1">
                <a:solidFill>
                  <a:schemeClr val="bg1"/>
                </a:solidFill>
              </a:rPr>
              <a:t>Thank you!</a:t>
            </a:r>
          </a:p>
        </p:txBody>
      </p:sp>
      <p:pic>
        <p:nvPicPr>
          <p:cNvPr id="3" name="Picture 2" descr="VOLUNTEERING | msu-vita">
            <a:extLst>
              <a:ext uri="{FF2B5EF4-FFF2-40B4-BE49-F238E27FC236}">
                <a16:creationId xmlns:a16="http://schemas.microsoft.com/office/drawing/2014/main" id="{5748F10E-8ABE-0FFE-8815-01067F4E7C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0986" y="2369040"/>
            <a:ext cx="4747547" cy="214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465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lowchart: Document 21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rgbClr val="355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6FC87E-2C20-8FF1-0ACF-332C2984B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>
                <a:solidFill>
                  <a:srgbClr val="FFFFFF"/>
                </a:solidFill>
              </a:rPr>
              <a:t>Agenda</a:t>
            </a:r>
            <a:endParaRPr lang="en-US" sz="3200" kern="120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8" name="Content Placeholder 7" descr="VOLUNTEERING | msu-vita">
            <a:extLst>
              <a:ext uri="{FF2B5EF4-FFF2-40B4-BE49-F238E27FC236}">
                <a16:creationId xmlns:a16="http://schemas.microsoft.com/office/drawing/2014/main" id="{34BFAD3F-AFE9-BB9E-27D9-78A9286A5D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graphicFrame>
        <p:nvGraphicFramePr>
          <p:cNvPr id="16" name="Content Placeholder 3">
            <a:extLst>
              <a:ext uri="{FF2B5EF4-FFF2-40B4-BE49-F238E27FC236}">
                <a16:creationId xmlns:a16="http://schemas.microsoft.com/office/drawing/2014/main" id="{9E32BF02-3438-D7F7-5986-580F5778A3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8797883"/>
              </p:ext>
            </p:extLst>
          </p:nvPr>
        </p:nvGraphicFramePr>
        <p:xfrm>
          <a:off x="3046896" y="2300494"/>
          <a:ext cx="8715514" cy="4058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81863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74B70-1B0F-3FAF-96AB-B5072BD4D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EDEA7-B222-6C68-4D8A-DB9A4E004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3502" y="1715260"/>
            <a:ext cx="10515600" cy="2852737"/>
          </a:xfrm>
        </p:spPr>
        <p:txBody>
          <a:bodyPr/>
          <a:lstStyle/>
          <a:p>
            <a:r>
              <a:rPr lang="en-US"/>
              <a:t>Intro to Local Income Tax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DD3AF3-2234-C4FF-F5DB-0F9AE58F2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13502" y="4561854"/>
            <a:ext cx="10515600" cy="1500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2025-2026</a:t>
            </a:r>
          </a:p>
        </p:txBody>
      </p:sp>
      <p:pic>
        <p:nvPicPr>
          <p:cNvPr id="5" name="Content Placeholder 7" descr="VOLUNTEERING | msu-vita">
            <a:extLst>
              <a:ext uri="{FF2B5EF4-FFF2-40B4-BE49-F238E27FC236}">
                <a16:creationId xmlns:a16="http://schemas.microsoft.com/office/drawing/2014/main" id="{D11B1C45-B78D-7E8B-5335-3837F06D97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5671" y="151"/>
            <a:ext cx="3984798" cy="180076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2A3E37B-6EA6-5797-48C0-88219B47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55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623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575E7-85BC-CB8A-4025-984328CD5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D1306CB1-5DCC-4548-FCE0-1D8E3D0692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E256484B-4943-1276-527B-F1F53FB531D1}"/>
              </a:ext>
            </a:extLst>
          </p:cNvPr>
          <p:cNvSpPr/>
          <p:nvPr/>
        </p:nvSpPr>
        <p:spPr>
          <a:xfrm>
            <a:off x="618434" y="596349"/>
            <a:ext cx="5951676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2E44E44D-26D7-9F57-A849-D346C198B10F}"/>
              </a:ext>
            </a:extLst>
          </p:cNvPr>
          <p:cNvSpPr txBox="1"/>
          <p:nvPr/>
        </p:nvSpPr>
        <p:spPr>
          <a:xfrm>
            <a:off x="933855" y="1002747"/>
            <a:ext cx="5164432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Who must file a local return?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39F5566-50DE-0455-61C0-C37E8A19A193}"/>
              </a:ext>
            </a:extLst>
          </p:cNvPr>
          <p:cNvSpPr txBox="1"/>
          <p:nvPr/>
        </p:nvSpPr>
        <p:spPr>
          <a:xfrm>
            <a:off x="617647" y="2480597"/>
            <a:ext cx="6602737" cy="35394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ea typeface="+mn-lt"/>
                <a:cs typeface="+mn-lt"/>
              </a:rPr>
              <a:t>A person must file a locality tax return if either one applies:</a:t>
            </a:r>
            <a:endParaRPr lang="en-US"/>
          </a:p>
          <a:p>
            <a:endParaRPr lang="en-US" sz="3200"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 sz="3200">
                <a:ea typeface="+mn-lt"/>
                <a:cs typeface="+mn-lt"/>
              </a:rPr>
              <a:t>Lived in a taxing locality and earned income there</a:t>
            </a:r>
            <a:endParaRPr lang="en-US"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 sz="3200">
                <a:ea typeface="+mn-lt"/>
                <a:cs typeface="+mn-lt"/>
              </a:rPr>
              <a:t>Worked in a taxing locality</a:t>
            </a:r>
            <a:endParaRPr lang="en-US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endParaRPr lang="en-US" sz="32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4E9D90-96F1-A4D7-2E34-7DBAEAD4DA6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7219" t="16858" r="7639" b="16294"/>
          <a:stretch>
            <a:fillRect/>
          </a:stretch>
        </p:blipFill>
        <p:spPr>
          <a:xfrm>
            <a:off x="7806215" y="1665670"/>
            <a:ext cx="3614996" cy="4584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559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25C34-7658-0938-4286-68A7C8C19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CD54E5FE-8BCE-C122-0852-52935964FC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4EFD24AC-87C4-F513-E615-4490935E31F6}"/>
              </a:ext>
            </a:extLst>
          </p:cNvPr>
          <p:cNvSpPr/>
          <p:nvPr/>
        </p:nvSpPr>
        <p:spPr>
          <a:xfrm>
            <a:off x="618434" y="596349"/>
            <a:ext cx="5951676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FE320651-765F-4A0F-66D8-852F5318856E}"/>
              </a:ext>
            </a:extLst>
          </p:cNvPr>
          <p:cNvSpPr txBox="1"/>
          <p:nvPr/>
        </p:nvSpPr>
        <p:spPr>
          <a:xfrm>
            <a:off x="1012411" y="1002747"/>
            <a:ext cx="5164432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What Income Gets Taxed?</a:t>
            </a:r>
          </a:p>
        </p:txBody>
      </p:sp>
      <p:sp>
        <p:nvSpPr>
          <p:cNvPr id="1123" name="TextBox 1122">
            <a:extLst>
              <a:ext uri="{FF2B5EF4-FFF2-40B4-BE49-F238E27FC236}">
                <a16:creationId xmlns:a16="http://schemas.microsoft.com/office/drawing/2014/main" id="{9C1CE3CB-28C0-4E06-5EC7-93D61D649BE1}"/>
              </a:ext>
            </a:extLst>
          </p:cNvPr>
          <p:cNvSpPr txBox="1"/>
          <p:nvPr/>
        </p:nvSpPr>
        <p:spPr>
          <a:xfrm>
            <a:off x="616817" y="2098193"/>
            <a:ext cx="5234707" cy="59400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Residents:</a:t>
            </a:r>
          </a:p>
          <a:p>
            <a:endParaRPr lang="en-US" sz="1000" dirty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All salaries, wages, bonuses, commissions, and other compensation</a:t>
            </a:r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Net profits from business or profession</a:t>
            </a:r>
            <a:endParaRPr lang="en-US" sz="2000"/>
          </a:p>
          <a:p>
            <a:pPr marL="285750" indent="-285750"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Net rental income (out of scope)</a:t>
            </a:r>
            <a:endParaRPr lang="en-US" sz="2000"/>
          </a:p>
          <a:p>
            <a:pPr marL="285750" indent="-285750"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Capital gains less any capital losses</a:t>
            </a:r>
            <a:endParaRPr lang="en-US" sz="2000"/>
          </a:p>
          <a:p>
            <a:pPr marL="285750" indent="-285750"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Interest and dividends</a:t>
            </a:r>
            <a:endParaRPr lang="en-US" sz="2000"/>
          </a:p>
          <a:p>
            <a:pPr marL="285750" indent="-285750"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Income from estates and trusts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Other income</a:t>
            </a:r>
            <a:endParaRPr lang="en-US" sz="2000"/>
          </a:p>
          <a:p>
            <a:endParaRPr lang="en-US" sz="2800"/>
          </a:p>
          <a:p>
            <a:pPr>
              <a:buFont typeface="Arial"/>
            </a:pPr>
            <a:endParaRPr lang="en-US" sz="2800"/>
          </a:p>
          <a:p>
            <a:pPr lvl="1"/>
            <a:endParaRPr lang="en-US" sz="2800" b="1"/>
          </a:p>
          <a:p>
            <a:pPr marL="285750" indent="-285750">
              <a:buFont typeface="Arial"/>
              <a:buChar char="•"/>
            </a:pPr>
            <a:endParaRPr lang="en-US" sz="2800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6ADD26-4D67-5309-5DD2-914201688642}"/>
              </a:ext>
            </a:extLst>
          </p:cNvPr>
          <p:cNvSpPr txBox="1"/>
          <p:nvPr/>
        </p:nvSpPr>
        <p:spPr>
          <a:xfrm>
            <a:off x="6096000" y="2008322"/>
            <a:ext cx="5936222" cy="437042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Non-Residents:</a:t>
            </a:r>
          </a:p>
          <a:p>
            <a:endParaRPr lang="en-US" sz="1000" dirty="0"/>
          </a:p>
          <a:p>
            <a:pPr marL="228600" indent="-228600">
              <a:buFont typeface=""/>
              <a:buChar char="•"/>
            </a:pPr>
            <a:r>
              <a:rPr lang="en-US" sz="2000" dirty="0"/>
              <a:t>Salaries, wages, bonuses, commissions, and other compensation for services rendered or work performed in city</a:t>
            </a:r>
          </a:p>
          <a:p>
            <a:pPr marL="228600" indent="-228600">
              <a:buFont typeface=""/>
              <a:buChar char="•"/>
            </a:pPr>
            <a:r>
              <a:rPr lang="en-US" sz="2000" dirty="0"/>
              <a:t>Net rental income from property located in the city (out of scope)</a:t>
            </a:r>
          </a:p>
          <a:p>
            <a:pPr marL="228600" indent="-228600">
              <a:buFont typeface=""/>
              <a:buChar char="•"/>
            </a:pPr>
            <a:r>
              <a:rPr lang="en-US" sz="2000" dirty="0"/>
              <a:t>Net profits from business, profession or other activity to the extent that it is from work done, services rendered, or activity conducted in the city</a:t>
            </a:r>
          </a:p>
          <a:p>
            <a:pPr marL="228600" indent="-228600">
              <a:buFont typeface=""/>
              <a:buChar char="•"/>
            </a:pPr>
            <a:r>
              <a:rPr lang="en-US" sz="2000" dirty="0"/>
              <a:t>Capital gains less capital losses from the sale of real or tangible personal property located in the </a:t>
            </a:r>
            <a:r>
              <a:rPr lang="en-US" sz="2000" b="1" dirty="0"/>
              <a:t>city only</a:t>
            </a:r>
          </a:p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996360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3AD32-16D5-400C-14C4-51508EC9B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7E0C70DF-7206-2172-1A48-E97535E8B8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C1C98871-1E8F-F2F3-3D8A-422E6BB512A3}"/>
              </a:ext>
            </a:extLst>
          </p:cNvPr>
          <p:cNvSpPr/>
          <p:nvPr/>
        </p:nvSpPr>
        <p:spPr>
          <a:xfrm>
            <a:off x="675943" y="524463"/>
            <a:ext cx="6470567" cy="1544085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5FB839AB-62F2-8B51-B24A-D9A6B87F7D6A}"/>
              </a:ext>
            </a:extLst>
          </p:cNvPr>
          <p:cNvSpPr txBox="1"/>
          <p:nvPr/>
        </p:nvSpPr>
        <p:spPr>
          <a:xfrm>
            <a:off x="876346" y="959615"/>
            <a:ext cx="6179341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Resident Vs. Non-Resident Returns </a:t>
            </a:r>
            <a:endParaRPr lang="en-US">
              <a:solidFill>
                <a:schemeClr val="bg1"/>
              </a:solidFill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7E7CE69-6A17-D7E4-1F59-69722B7278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1864205"/>
              </p:ext>
            </p:extLst>
          </p:nvPr>
        </p:nvGraphicFramePr>
        <p:xfrm>
          <a:off x="817593" y="3005904"/>
          <a:ext cx="10168319" cy="3530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84" name="TextBox 1883">
            <a:extLst>
              <a:ext uri="{FF2B5EF4-FFF2-40B4-BE49-F238E27FC236}">
                <a16:creationId xmlns:a16="http://schemas.microsoft.com/office/drawing/2014/main" id="{1A109461-9646-E2AC-BD9F-01D8218A419E}"/>
              </a:ext>
            </a:extLst>
          </p:cNvPr>
          <p:cNvSpPr txBox="1"/>
          <p:nvPr/>
        </p:nvSpPr>
        <p:spPr>
          <a:xfrm>
            <a:off x="730215" y="2160211"/>
            <a:ext cx="9927827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>
                <a:ea typeface="+mn-lt"/>
                <a:cs typeface="+mn-lt"/>
              </a:rPr>
              <a:t>In Michigan localities, there are </a:t>
            </a:r>
            <a:r>
              <a:rPr lang="en-US" sz="2800" b="1">
                <a:ea typeface="+mn-lt"/>
                <a:cs typeface="+mn-lt"/>
              </a:rPr>
              <a:t>two </a:t>
            </a:r>
            <a:r>
              <a:rPr lang="en-US" sz="2800">
                <a:ea typeface="+mn-lt"/>
                <a:cs typeface="+mn-lt"/>
              </a:rPr>
              <a:t>types of local tax returns. The type of return determines the tax rate applied.</a:t>
            </a:r>
            <a:endParaRPr lang="en-US">
              <a:ea typeface="+mn-lt"/>
              <a:cs typeface="+mn-lt"/>
            </a:endParaRPr>
          </a:p>
          <a:p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430606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ACE63-2E1C-8214-DA4F-7FCB960A6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BFBF7497-AD77-7CB6-529F-393654AF17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0E1BA762-76F4-4625-0244-A8F2597601F3}"/>
              </a:ext>
            </a:extLst>
          </p:cNvPr>
          <p:cNvSpPr/>
          <p:nvPr/>
        </p:nvSpPr>
        <p:spPr>
          <a:xfrm>
            <a:off x="618434" y="596349"/>
            <a:ext cx="5951676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52118467-076A-3626-D54B-ADA456EF7F30}"/>
              </a:ext>
            </a:extLst>
          </p:cNvPr>
          <p:cNvSpPr txBox="1"/>
          <p:nvPr/>
        </p:nvSpPr>
        <p:spPr>
          <a:xfrm>
            <a:off x="1012411" y="1002747"/>
            <a:ext cx="5164432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Localities We Primarily Serve</a:t>
            </a:r>
          </a:p>
        </p:txBody>
      </p:sp>
      <p:sp>
        <p:nvSpPr>
          <p:cNvPr id="1123" name="TextBox 1122">
            <a:extLst>
              <a:ext uri="{FF2B5EF4-FFF2-40B4-BE49-F238E27FC236}">
                <a16:creationId xmlns:a16="http://schemas.microsoft.com/office/drawing/2014/main" id="{584C623C-5A47-679A-62F3-8F9F3B9BE989}"/>
              </a:ext>
            </a:extLst>
          </p:cNvPr>
          <p:cNvSpPr txBox="1"/>
          <p:nvPr/>
        </p:nvSpPr>
        <p:spPr>
          <a:xfrm>
            <a:off x="622590" y="2302880"/>
            <a:ext cx="10077925" cy="57554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 dirty="0"/>
              <a:t>City of East Lansing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/>
              <a:t>City of Lansing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/>
              <a:t>Lansing Township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/>
              <a:t>Meridian Charter Township (Okemos, Haslett)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/>
              <a:t>Bath Township</a:t>
            </a:r>
          </a:p>
          <a:p>
            <a:pPr marL="457200" indent="-457200">
              <a:buFont typeface="Arial"/>
              <a:buChar char="•"/>
            </a:pPr>
            <a:endParaRPr lang="en-US" sz="2800"/>
          </a:p>
          <a:p>
            <a:pPr marL="457200" indent="-457200">
              <a:buFont typeface="Arial"/>
              <a:buChar char="•"/>
            </a:pPr>
            <a:r>
              <a:rPr lang="en-US" sz="2800" b="1" dirty="0"/>
              <a:t>The City of East Lansing and City of Lansing have a Local Income Tax of 1% for Residents, and 0.5% for Non-residents.</a:t>
            </a:r>
          </a:p>
          <a:p>
            <a:pPr lvl="1"/>
            <a:endParaRPr lang="en-US" sz="2800" b="1"/>
          </a:p>
          <a:p>
            <a:pPr marL="285750" indent="-285750">
              <a:buFont typeface="Arial"/>
              <a:buChar char="•"/>
            </a:pPr>
            <a:endParaRPr lang="en-US" sz="2800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615883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30AF7-9155-E72A-D612-D9AF19CF8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0CABFE9C-D408-B57B-8BBE-638EE3D78A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F0FD8FF3-A617-9086-A564-62F3E87229F6}"/>
              </a:ext>
            </a:extLst>
          </p:cNvPr>
          <p:cNvSpPr/>
          <p:nvPr/>
        </p:nvSpPr>
        <p:spPr>
          <a:xfrm>
            <a:off x="575303" y="495709"/>
            <a:ext cx="6454881" cy="150095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01092FF8-49C0-EE72-F3C6-77790FCD9806}"/>
              </a:ext>
            </a:extLst>
          </p:cNvPr>
          <p:cNvSpPr txBox="1"/>
          <p:nvPr/>
        </p:nvSpPr>
        <p:spPr>
          <a:xfrm>
            <a:off x="1012411" y="959615"/>
            <a:ext cx="5466356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Michigan Cities with Income Tax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6C56064B-F3E8-279F-1D13-4D8D5B684D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679503"/>
              </p:ext>
            </p:extLst>
          </p:nvPr>
        </p:nvGraphicFramePr>
        <p:xfrm>
          <a:off x="524245" y="3431674"/>
          <a:ext cx="11206658" cy="3177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465" name="TextBox 3464">
            <a:extLst>
              <a:ext uri="{FF2B5EF4-FFF2-40B4-BE49-F238E27FC236}">
                <a16:creationId xmlns:a16="http://schemas.microsoft.com/office/drawing/2014/main" id="{5AD76492-E263-CFBE-AFF5-49F7C336B585}"/>
              </a:ext>
            </a:extLst>
          </p:cNvPr>
          <p:cNvSpPr txBox="1"/>
          <p:nvPr/>
        </p:nvSpPr>
        <p:spPr>
          <a:xfrm>
            <a:off x="546339" y="2221302"/>
            <a:ext cx="11185585" cy="166199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/>
              <a:t>Be aware of MSU Students whose primary residence is located in any of these cities! You have to fill out a local return for these places as well.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50695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958296-0B15-09B4-11FA-7040CB7CC9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BD1F2B83-BA6B-BB1F-4EA1-9CA22039E8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D85E242D-8D80-37BE-3002-AD7C9C21E6FC}"/>
              </a:ext>
            </a:extLst>
          </p:cNvPr>
          <p:cNvSpPr/>
          <p:nvPr/>
        </p:nvSpPr>
        <p:spPr>
          <a:xfrm>
            <a:off x="626289" y="524463"/>
            <a:ext cx="6582204" cy="1472199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78F03909-541A-8424-A20D-3A68BEE27C76}"/>
              </a:ext>
            </a:extLst>
          </p:cNvPr>
          <p:cNvSpPr txBox="1"/>
          <p:nvPr/>
        </p:nvSpPr>
        <p:spPr>
          <a:xfrm>
            <a:off x="1012411" y="959615"/>
            <a:ext cx="5817489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How to Confirm a Client's Locality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123" name="TextBox 1122">
            <a:extLst>
              <a:ext uri="{FF2B5EF4-FFF2-40B4-BE49-F238E27FC236}">
                <a16:creationId xmlns:a16="http://schemas.microsoft.com/office/drawing/2014/main" id="{38728E1D-FA1F-C230-AB4C-497E9F36F60F}"/>
              </a:ext>
            </a:extLst>
          </p:cNvPr>
          <p:cNvSpPr txBox="1"/>
          <p:nvPr/>
        </p:nvSpPr>
        <p:spPr>
          <a:xfrm>
            <a:off x="622590" y="2302880"/>
            <a:ext cx="10077925" cy="4462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Sometimes, figuring out if a client lives in a taxing locality can be confusing. This commonly occurs for clients with a Lansing or East Lansing address, but homes reside in a non-taxing place like Lansing Township.</a:t>
            </a:r>
          </a:p>
          <a:p>
            <a:endParaRPr lang="en-US" sz="2800"/>
          </a:p>
          <a:p>
            <a:r>
              <a:rPr lang="en-US" sz="2800" b="1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Use BS&amp;A Online to confirm the client's locality.</a:t>
            </a:r>
          </a:p>
          <a:p>
            <a:pPr lvl="1"/>
            <a:endParaRPr lang="en-US" sz="2800" b="1"/>
          </a:p>
          <a:p>
            <a:pPr marL="285750" indent="-285750">
              <a:buFont typeface="Arial"/>
              <a:buChar char="•"/>
            </a:pPr>
            <a:endParaRPr lang="en-US" sz="2800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861505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46fb55a-da1d-4a6a-a573-9b099793e01c">
      <Terms xmlns="http://schemas.microsoft.com/office/infopath/2007/PartnerControls"/>
    </lcf76f155ced4ddcb4097134ff3c332f>
    <TaxCatchAll xmlns="54b36375-89e1-4433-8777-87c567d09b8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0C615427F41E4BA6DAEB88D5FB9B69" ma:contentTypeVersion="12" ma:contentTypeDescription="Create a new document." ma:contentTypeScope="" ma:versionID="0458a9df825db503f36af8c26722ffa0">
  <xsd:schema xmlns:xsd="http://www.w3.org/2001/XMLSchema" xmlns:xs="http://www.w3.org/2001/XMLSchema" xmlns:p="http://schemas.microsoft.com/office/2006/metadata/properties" xmlns:ns2="046fb55a-da1d-4a6a-a573-9b099793e01c" xmlns:ns3="54b36375-89e1-4433-8777-87c567d09b8b" targetNamespace="http://schemas.microsoft.com/office/2006/metadata/properties" ma:root="true" ma:fieldsID="8639653adcba2f1ad1348433cd41823a" ns2:_="" ns3:_="">
    <xsd:import namespace="046fb55a-da1d-4a6a-a573-9b099793e01c"/>
    <xsd:import namespace="54b36375-89e1-4433-8777-87c567d09b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6fb55a-da1d-4a6a-a573-9b099793e0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0ad816ea-8460-453a-b1af-cd753e23c0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b36375-89e1-4433-8777-87c567d09b8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424da52f-608e-4f63-9dd7-ba52d545e0ee}" ma:internalName="TaxCatchAll" ma:showField="CatchAllData" ma:web="54b36375-89e1-4433-8777-87c567d09b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6982E0-7C49-4985-8292-2BA12264AD3F}">
  <ds:schemaRefs>
    <ds:schemaRef ds:uri="046fb55a-da1d-4a6a-a573-9b099793e01c"/>
    <ds:schemaRef ds:uri="54b36375-89e1-4433-8777-87c567d09b8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5022194-9ED6-447E-B036-486BD1AAA8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9CCE6F-89F8-49D2-9859-34F4C977E0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6fb55a-da1d-4a6a-a573-9b099793e01c"/>
    <ds:schemaRef ds:uri="54b36375-89e1-4433-8777-87c567d09b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Overview of Locality Tax Filing </vt:lpstr>
      <vt:lpstr>Agenda</vt:lpstr>
      <vt:lpstr>Intro to Local Income Tax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Special Local Situations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MSU VITA</dc:title>
  <dc:creator>Sloan, Tommy</dc:creator>
  <cp:revision>30</cp:revision>
  <dcterms:created xsi:type="dcterms:W3CDTF">2024-04-14T14:36:52Z</dcterms:created>
  <dcterms:modified xsi:type="dcterms:W3CDTF">2026-01-21T22:05:40Z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0x0101003D0C615427F41E4BA6DAEB88D5FB9B69</vt:lpwstr>
  </property>
  <property fmtid="{D5CDD505-2E9C-101B-9397-08002B2CF9AE}" pid="3" name="MediaServiceImageTags">
    <vt:lpwstr/>
  </property>
</Properties>
</file>